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42" r:id="rId2"/>
    <p:sldId id="256" r:id="rId3"/>
    <p:sldId id="345" r:id="rId4"/>
    <p:sldId id="350" r:id="rId5"/>
    <p:sldId id="332" r:id="rId6"/>
    <p:sldId id="352" r:id="rId7"/>
    <p:sldId id="346" r:id="rId8"/>
    <p:sldId id="335" r:id="rId9"/>
    <p:sldId id="337" r:id="rId10"/>
    <p:sldId id="339" r:id="rId11"/>
    <p:sldId id="340" r:id="rId12"/>
    <p:sldId id="336" r:id="rId13"/>
    <p:sldId id="351" r:id="rId14"/>
    <p:sldId id="341" r:id="rId15"/>
    <p:sldId id="344" r:id="rId16"/>
    <p:sldId id="34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A5"/>
    <a:srgbClr val="C7D8D0"/>
    <a:srgbClr val="FFC0A7"/>
    <a:srgbClr val="E1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49" d="100"/>
          <a:sy n="49" d="100"/>
        </p:scale>
        <p:origin x="2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DCE5D-A83B-4A3A-9DBE-8222A01B4825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7CA56-DE75-4B00-B845-46A94CB7A7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296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7CA56-DE75-4B00-B845-46A94CB7A7A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04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7CA56-DE75-4B00-B845-46A94CB7A7A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609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7CA56-DE75-4B00-B845-46A94CB7A7A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2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51B0-C572-4BA9-BFE5-D4666374F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0F9C1-2BA9-4520-BD30-CAB2977B5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E0A1B-0CEC-42E0-A282-550101DE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D4FBE-C34D-4843-8AC0-394CA0B7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125D-A441-476D-8F90-BD367DEE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92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6212-30BC-4D46-B3A8-DE7F2A44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9B2AF-4BE5-4FF7-879D-F2316B23B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0AE26-96B8-4567-84AF-BFE05F39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0E4D9-8EF5-4776-AA0E-E1339F3E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D43E0-2752-466C-8F5C-B188C5E9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8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03F875-0D41-4399-80AB-55E1AE76C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0AB2E-3C35-42A0-81CE-B60D9A597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C9713-4763-458A-B9FE-A5133DC8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41FC6-05E1-4C39-AC07-72662F3F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6AA1C-ABA4-4746-901A-1EDF8861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36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FF9C-38D4-404A-9349-2B5CFAB4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F0E10-9495-4487-A858-18E0C52A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8876A-E2AC-4C7C-AB8B-227F202E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A446A-6711-4CB0-9147-799BC5206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31FC-63CF-48CF-8C95-FBFC1CF7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264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9566-DE42-45AA-AD84-BC7E4546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CDED6-F646-4FC4-8A5F-A6575FB7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377C3-85F3-4E6D-B54E-8C5AB43D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83C8E-BC9B-4F97-9144-F23D77AC2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5E312-2E73-46F4-819F-CB6D6EFD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18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0047-C3B6-4B8C-81CE-F0FDFFAD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B9B6-022E-41F9-B794-0A06EFAA0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40EFC-C0DC-4E72-9A80-4A252B66F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A912E-7AC6-4471-AE00-C9A9A905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E095F-03ED-4B8A-B62F-7588FEBAC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4E01B-FC29-497D-BF47-974D417C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15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0DCB-33E8-406C-8BEC-217ABFD7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3D665-86D8-4C57-AE9A-8113DD01B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63B03-F380-486F-A509-5F7B5CCD2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4395F-71F4-4C3D-85A9-3CEF4EA8A3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0BF1F-BBE4-45EE-B581-AB4753FAC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1AF599-558E-4782-A829-195C5D25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21FEE9-69E9-4B21-A187-B6015A42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B91A37-E7D6-4A3D-BB5C-946F0F89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27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8F37-AE3D-48E3-985D-F936AFAC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A29D3-DD59-4109-A91F-EA2CBA7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94D60-307F-43D3-821C-10AB619E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CFABF-186F-438A-B9BA-23C69D2B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63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2A088-33EF-440C-A9EC-161E2979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F0B91-0393-4562-8B7B-286258C5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82DF7-5EFA-4F94-81AF-8143AF02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01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72EB-A57D-4CD2-BA34-EC7842A3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F3E22-5493-443E-BE50-077EB3E1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82F4A-64DD-4876-B5A5-94ECC90D5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5BA0B-433D-4F86-B754-8ACE1FF00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8C376-93F9-4483-B4EF-F428B1087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E1E33-3EDC-43AD-B49C-A8A9D938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99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03B2-CB52-47CA-9065-991C6FE1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2FDD9-FFFA-4193-928B-488CD2BFD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027C3-1619-4397-A9F9-8E670AAB3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130CF-0D70-423C-BB69-D91AC71B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FB73F-B322-47BC-B41D-515D6A916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5EA98-07F4-403C-B012-195EDFCA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40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D9DD9-B426-4827-A8EF-A2BD8202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0BEC9-F438-4637-88C7-0830CA3C8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2CF9-8321-461C-A0B4-C39623513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59E51-2D39-4F82-8E3B-C54C4A70C1DD}" type="datetimeFigureOut">
              <a:rPr lang="en-IN" smtClean="0"/>
              <a:t>04-02-2021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2AF3-D5D2-499C-8975-5920AB89F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80C0F-FD1E-4E2C-9588-3B1C92BE2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238EC-2618-45C6-872D-823FE1E78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75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5A8D35-86A1-47CC-8205-16C38285D2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Google Shape;704;p49">
            <a:extLst>
              <a:ext uri="{FF2B5EF4-FFF2-40B4-BE49-F238E27FC236}">
                <a16:creationId xmlns:a16="http://schemas.microsoft.com/office/drawing/2014/main" id="{CE0F5685-0868-4487-980F-27F90830321F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9" r="21119"/>
          <a:stretch/>
        </p:blipFill>
        <p:spPr>
          <a:xfrm>
            <a:off x="212906" y="1822858"/>
            <a:ext cx="5497161" cy="3276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705;p49">
            <a:extLst>
              <a:ext uri="{FF2B5EF4-FFF2-40B4-BE49-F238E27FC236}">
                <a16:creationId xmlns:a16="http://schemas.microsoft.com/office/drawing/2014/main" id="{FBF27E4E-433F-459C-8E22-FFD9547FEF9D}"/>
              </a:ext>
            </a:extLst>
          </p:cNvPr>
          <p:cNvGrpSpPr/>
          <p:nvPr/>
        </p:nvGrpSpPr>
        <p:grpSpPr>
          <a:xfrm rot="493058">
            <a:off x="5315891" y="234381"/>
            <a:ext cx="7390108" cy="6273600"/>
            <a:chOff x="4013125" y="150214"/>
            <a:chExt cx="5161042" cy="4381304"/>
          </a:xfrm>
          <a:solidFill>
            <a:srgbClr val="E1EAE7"/>
          </a:solidFill>
        </p:grpSpPr>
        <p:sp>
          <p:nvSpPr>
            <p:cNvPr id="5" name="Google Shape;706;p49">
              <a:extLst>
                <a:ext uri="{FF2B5EF4-FFF2-40B4-BE49-F238E27FC236}">
                  <a16:creationId xmlns:a16="http://schemas.microsoft.com/office/drawing/2014/main" id="{4E2590EF-6DA2-42EC-B7D2-B08A1C5C199E}"/>
                </a:ext>
              </a:extLst>
            </p:cNvPr>
            <p:cNvSpPr/>
            <p:nvPr/>
          </p:nvSpPr>
          <p:spPr>
            <a:xfrm>
              <a:off x="4731967" y="3933643"/>
              <a:ext cx="2102300" cy="597875"/>
            </a:xfrm>
            <a:custGeom>
              <a:avLst/>
              <a:gdLst/>
              <a:ahLst/>
              <a:cxnLst/>
              <a:rect l="l" t="t" r="r" b="b"/>
              <a:pathLst>
                <a:path w="84092" h="23915" extrusionOk="0">
                  <a:moveTo>
                    <a:pt x="84092" y="0"/>
                  </a:moveTo>
                  <a:lnTo>
                    <a:pt x="0" y="13593"/>
                  </a:lnTo>
                  <a:lnTo>
                    <a:pt x="2167" y="23915"/>
                  </a:lnTo>
                  <a:close/>
                </a:path>
              </a:pathLst>
            </a:custGeom>
            <a:solidFill>
              <a:srgbClr val="FFBFA5"/>
            </a:solidFill>
            <a:ln>
              <a:noFill/>
            </a:ln>
          </p:spPr>
        </p:sp>
        <p:sp>
          <p:nvSpPr>
            <p:cNvPr id="6" name="Google Shape;707;p49">
              <a:extLst>
                <a:ext uri="{FF2B5EF4-FFF2-40B4-BE49-F238E27FC236}">
                  <a16:creationId xmlns:a16="http://schemas.microsoft.com/office/drawing/2014/main" id="{24A701CE-D4A8-4EA4-B93C-DA86965E2441}"/>
                </a:ext>
              </a:extLst>
            </p:cNvPr>
            <p:cNvSpPr/>
            <p:nvPr/>
          </p:nvSpPr>
          <p:spPr>
            <a:xfrm>
              <a:off x="7727341" y="154484"/>
              <a:ext cx="1149058" cy="334966"/>
            </a:xfrm>
            <a:custGeom>
              <a:avLst/>
              <a:gdLst/>
              <a:ahLst/>
              <a:cxnLst/>
              <a:rect l="l" t="t" r="r" b="b"/>
              <a:pathLst>
                <a:path w="51435" h="14994" extrusionOk="0">
                  <a:moveTo>
                    <a:pt x="51435" y="1143"/>
                  </a:moveTo>
                  <a:lnTo>
                    <a:pt x="0" y="0"/>
                  </a:lnTo>
                  <a:lnTo>
                    <a:pt x="5065" y="14994"/>
                  </a:lnTo>
                  <a:close/>
                </a:path>
              </a:pathLst>
            </a:custGeom>
            <a:solidFill>
              <a:srgbClr val="C7D8D0"/>
            </a:solidFill>
            <a:ln>
              <a:noFill/>
            </a:ln>
          </p:spPr>
        </p:sp>
        <p:sp>
          <p:nvSpPr>
            <p:cNvPr id="7" name="Google Shape;708;p49">
              <a:extLst>
                <a:ext uri="{FF2B5EF4-FFF2-40B4-BE49-F238E27FC236}">
                  <a16:creationId xmlns:a16="http://schemas.microsoft.com/office/drawing/2014/main" id="{ADD1BA7D-DCD0-4628-A672-01BCB64D5CFE}"/>
                </a:ext>
              </a:extLst>
            </p:cNvPr>
            <p:cNvSpPr/>
            <p:nvPr/>
          </p:nvSpPr>
          <p:spPr>
            <a:xfrm>
              <a:off x="4211792" y="150214"/>
              <a:ext cx="4962375" cy="4041600"/>
            </a:xfrm>
            <a:custGeom>
              <a:avLst/>
              <a:gdLst/>
              <a:ahLst/>
              <a:cxnLst/>
              <a:rect l="l" t="t" r="r" b="b"/>
              <a:pathLst>
                <a:path w="198495" h="161664" extrusionOk="0">
                  <a:moveTo>
                    <a:pt x="20242" y="161664"/>
                  </a:moveTo>
                  <a:lnTo>
                    <a:pt x="198399" y="134678"/>
                  </a:lnTo>
                  <a:lnTo>
                    <a:pt x="198495" y="0"/>
                  </a:lnTo>
                  <a:lnTo>
                    <a:pt x="0" y="6321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" name="Google Shape;709;p49">
              <a:extLst>
                <a:ext uri="{FF2B5EF4-FFF2-40B4-BE49-F238E27FC236}">
                  <a16:creationId xmlns:a16="http://schemas.microsoft.com/office/drawing/2014/main" id="{8B4E03F7-78F7-4A1A-BD70-6192AED723D8}"/>
                </a:ext>
              </a:extLst>
            </p:cNvPr>
            <p:cNvSpPr/>
            <p:nvPr/>
          </p:nvSpPr>
          <p:spPr>
            <a:xfrm>
              <a:off x="4013125" y="619646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rgbClr val="FFC0A7"/>
            </a:solidFill>
            <a:ln>
              <a:noFill/>
            </a:ln>
          </p:spPr>
        </p:sp>
      </p:grpSp>
      <p:sp>
        <p:nvSpPr>
          <p:cNvPr id="9" name="Google Shape;710;p49">
            <a:extLst>
              <a:ext uri="{FF2B5EF4-FFF2-40B4-BE49-F238E27FC236}">
                <a16:creationId xmlns:a16="http://schemas.microsoft.com/office/drawing/2014/main" id="{1EC518FD-6F56-4175-97F3-73C27DE9BD52}"/>
              </a:ext>
            </a:extLst>
          </p:cNvPr>
          <p:cNvSpPr txBox="1">
            <a:spLocks/>
          </p:cNvSpPr>
          <p:nvPr/>
        </p:nvSpPr>
        <p:spPr>
          <a:xfrm>
            <a:off x="5924219" y="1318463"/>
            <a:ext cx="6373312" cy="23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300" dirty="0">
                <a:latin typeface="Consolas" panose="020B0609020204030204" pitchFamily="49" charset="0"/>
              </a:rPr>
              <a:t>WORKSHOP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532CC-06DE-4843-946D-0CFF7A2F0175}"/>
              </a:ext>
            </a:extLst>
          </p:cNvPr>
          <p:cNvSpPr txBox="1"/>
          <p:nvPr/>
        </p:nvSpPr>
        <p:spPr>
          <a:xfrm>
            <a:off x="7798551" y="2983670"/>
            <a:ext cx="574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2HA NEWS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(NEWS WEBSITE)</a:t>
            </a:r>
            <a:endParaRPr lang="en-IN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F510B-66E4-4D2C-9F3A-FADF6A7CD25B}"/>
              </a:ext>
            </a:extLst>
          </p:cNvPr>
          <p:cNvSpPr txBox="1"/>
          <p:nvPr/>
        </p:nvSpPr>
        <p:spPr>
          <a:xfrm>
            <a:off x="7992198" y="4161217"/>
            <a:ext cx="3852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ANSHUL KUMAR RAWAT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HIMANSHU DWIVEDI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AADITYA ASTHANA</a:t>
            </a:r>
          </a:p>
          <a:p>
            <a:pPr algn="r"/>
            <a:r>
              <a:rPr lang="en-US" dirty="0">
                <a:solidFill>
                  <a:schemeClr val="accent2"/>
                </a:solidFill>
              </a:rPr>
              <a:t>HARSH GUPTA</a:t>
            </a: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153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CCBD8-015B-4111-AEEB-21A927058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4825C-436C-4CBA-8A70-11B3B1DE8D5B}"/>
              </a:ext>
            </a:extLst>
          </p:cNvPr>
          <p:cNvGrpSpPr/>
          <p:nvPr/>
        </p:nvGrpSpPr>
        <p:grpSpPr>
          <a:xfrm>
            <a:off x="0" y="1570240"/>
            <a:ext cx="10296940" cy="5157206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D71B22-EB28-4EFA-827D-45D8DB113DA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3BA453-6799-44F8-BA3C-EEFB3D857F3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2B49E7-4F10-4C26-AC5A-9D46CAD09844}"/>
                </a:ext>
              </a:extLst>
            </p:cNvPr>
            <p:cNvSpPr/>
            <p:nvPr/>
          </p:nvSpPr>
          <p:spPr>
            <a:xfrm>
              <a:off x="783038" y="589559"/>
              <a:ext cx="8911915" cy="552890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53647C-9A1E-4817-9FB8-94A613524AE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3003A3-8006-417D-A2E0-F5635E5C35C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9B32D63-7994-4E54-884A-092B9CDA72E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B4DCD17-5B2D-414D-9AA3-7CF8E16960A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DD47CC0-D2AA-4AA8-8683-78F549D3A472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A23A98-806A-4FEB-9566-1D967D86514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3FF712BA-0D22-478D-AD5C-AFCAD6F560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83B7379-9AA0-482D-B005-7228CAE2B24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1DE6D1-1362-436C-BF6C-E87C943C1EA3}"/>
              </a:ext>
            </a:extLst>
          </p:cNvPr>
          <p:cNvSpPr/>
          <p:nvPr/>
        </p:nvSpPr>
        <p:spPr>
          <a:xfrm>
            <a:off x="9116007" y="1661841"/>
            <a:ext cx="2979278" cy="2308339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B7F8606-E15E-4523-9E60-98F4DEE28211}"/>
              </a:ext>
            </a:extLst>
          </p:cNvPr>
          <p:cNvSpPr txBox="1">
            <a:spLocks/>
          </p:cNvSpPr>
          <p:nvPr/>
        </p:nvSpPr>
        <p:spPr>
          <a:xfrm>
            <a:off x="271463" y="136525"/>
            <a:ext cx="10515600" cy="7108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HOME PAGE</a:t>
            </a:r>
            <a:endParaRPr lang="en-ID" sz="5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16ACD-EA36-4460-A01A-2213BCCF2F4A}"/>
              </a:ext>
            </a:extLst>
          </p:cNvPr>
          <p:cNvSpPr txBox="1"/>
          <p:nvPr/>
        </p:nvSpPr>
        <p:spPr>
          <a:xfrm>
            <a:off x="9408808" y="2006082"/>
            <a:ext cx="2310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dedicated corner for tech word, live weather update and list of latest news get updated every few seconds</a:t>
            </a:r>
            <a:endParaRPr lang="en-IN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3432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CCBD8-015B-4111-AEEB-21A927058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4825C-436C-4CBA-8A70-11B3B1DE8D5B}"/>
              </a:ext>
            </a:extLst>
          </p:cNvPr>
          <p:cNvGrpSpPr/>
          <p:nvPr/>
        </p:nvGrpSpPr>
        <p:grpSpPr>
          <a:xfrm>
            <a:off x="0" y="1570240"/>
            <a:ext cx="10296940" cy="5157206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D71B22-EB28-4EFA-827D-45D8DB113DA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3BA453-6799-44F8-BA3C-EEFB3D857F3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2B49E7-4F10-4C26-AC5A-9D46CAD09844}"/>
                </a:ext>
              </a:extLst>
            </p:cNvPr>
            <p:cNvSpPr/>
            <p:nvPr/>
          </p:nvSpPr>
          <p:spPr>
            <a:xfrm>
              <a:off x="824977" y="647068"/>
              <a:ext cx="8792363" cy="5407035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53647C-9A1E-4817-9FB8-94A613524AE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3003A3-8006-417D-A2E0-F5635E5C35C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9B32D63-7994-4E54-884A-092B9CDA72E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B4DCD17-5B2D-414D-9AA3-7CF8E16960A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DD47CC0-D2AA-4AA8-8683-78F549D3A472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A23A98-806A-4FEB-9566-1D967D86514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3FF712BA-0D22-478D-AD5C-AFCAD6F560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83B7379-9AA0-482D-B005-7228CAE2B24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1DE6D1-1362-436C-BF6C-E87C943C1EA3}"/>
              </a:ext>
            </a:extLst>
          </p:cNvPr>
          <p:cNvSpPr/>
          <p:nvPr/>
        </p:nvSpPr>
        <p:spPr>
          <a:xfrm>
            <a:off x="9046937" y="1617957"/>
            <a:ext cx="2979278" cy="2588284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44E70F6-67F9-488E-9A6D-2E1BF1048EA0}"/>
              </a:ext>
            </a:extLst>
          </p:cNvPr>
          <p:cNvSpPr txBox="1">
            <a:spLocks/>
          </p:cNvSpPr>
          <p:nvPr/>
        </p:nvSpPr>
        <p:spPr>
          <a:xfrm>
            <a:off x="271463" y="136525"/>
            <a:ext cx="10515600" cy="7108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TRAVEL SECTION</a:t>
            </a:r>
            <a:endParaRPr lang="en-ID" sz="5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D9472-6D89-4EBF-8AD7-E002B86EC49A}"/>
              </a:ext>
            </a:extLst>
          </p:cNvPr>
          <p:cNvSpPr txBox="1"/>
          <p:nvPr/>
        </p:nvSpPr>
        <p:spPr>
          <a:xfrm>
            <a:off x="9296049" y="2140858"/>
            <a:ext cx="2617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special section for travelers , having flight booking system and advisory for travelling by respective governmental authorities</a:t>
            </a:r>
            <a:endParaRPr lang="en-IN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7176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CCBD8-015B-4111-AEEB-21A927058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4825C-436C-4CBA-8A70-11B3B1DE8D5B}"/>
              </a:ext>
            </a:extLst>
          </p:cNvPr>
          <p:cNvGrpSpPr/>
          <p:nvPr/>
        </p:nvGrpSpPr>
        <p:grpSpPr>
          <a:xfrm>
            <a:off x="0" y="1570240"/>
            <a:ext cx="10296940" cy="5157206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D71B22-EB28-4EFA-827D-45D8DB113DA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3BA453-6799-44F8-BA3C-EEFB3D857F3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2B49E7-4F10-4C26-AC5A-9D46CAD09844}"/>
                </a:ext>
              </a:extLst>
            </p:cNvPr>
            <p:cNvSpPr/>
            <p:nvPr/>
          </p:nvSpPr>
          <p:spPr>
            <a:xfrm>
              <a:off x="804007" y="647068"/>
              <a:ext cx="8813332" cy="5407035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53647C-9A1E-4817-9FB8-94A613524AE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3003A3-8006-417D-A2E0-F5635E5C35C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9B32D63-7994-4E54-884A-092B9CDA72E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B4DCD17-5B2D-414D-9AA3-7CF8E16960A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DD47CC0-D2AA-4AA8-8683-78F549D3A472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A23A98-806A-4FEB-9566-1D967D86514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3FF712BA-0D22-478D-AD5C-AFCAD6F560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83B7379-9AA0-482D-B005-7228CAE2B24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1DE6D1-1362-436C-BF6C-E87C943C1EA3}"/>
              </a:ext>
            </a:extLst>
          </p:cNvPr>
          <p:cNvSpPr/>
          <p:nvPr/>
        </p:nvSpPr>
        <p:spPr>
          <a:xfrm>
            <a:off x="9056838" y="1719267"/>
            <a:ext cx="2979278" cy="1988484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95FE97B-FD68-4B8F-BAF0-3B0DCD184845}"/>
              </a:ext>
            </a:extLst>
          </p:cNvPr>
          <p:cNvSpPr txBox="1">
            <a:spLocks/>
          </p:cNvSpPr>
          <p:nvPr/>
        </p:nvSpPr>
        <p:spPr>
          <a:xfrm>
            <a:off x="271463" y="136525"/>
            <a:ext cx="10515600" cy="7108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LIVE TV SECTION</a:t>
            </a:r>
            <a:endParaRPr lang="en-ID" sz="5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C2A00-54EF-49C1-8970-2F03C40176A6}"/>
              </a:ext>
            </a:extLst>
          </p:cNvPr>
          <p:cNvSpPr txBox="1"/>
          <p:nvPr/>
        </p:nvSpPr>
        <p:spPr>
          <a:xfrm>
            <a:off x="9345703" y="2130403"/>
            <a:ext cx="2401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free access to reputed live news channels in your native languages</a:t>
            </a:r>
            <a:endParaRPr lang="en-IN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85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CCBD8-015B-4111-AEEB-21A927058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4825C-436C-4CBA-8A70-11B3B1DE8D5B}"/>
              </a:ext>
            </a:extLst>
          </p:cNvPr>
          <p:cNvGrpSpPr/>
          <p:nvPr/>
        </p:nvGrpSpPr>
        <p:grpSpPr>
          <a:xfrm>
            <a:off x="0" y="1570554"/>
            <a:ext cx="10296940" cy="5157206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D71B22-EB28-4EFA-827D-45D8DB113DA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3BA453-6799-44F8-BA3C-EEFB3D857F3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2B49E7-4F10-4C26-AC5A-9D46CAD09844}"/>
                </a:ext>
              </a:extLst>
            </p:cNvPr>
            <p:cNvSpPr/>
            <p:nvPr/>
          </p:nvSpPr>
          <p:spPr>
            <a:xfrm>
              <a:off x="804007" y="692688"/>
              <a:ext cx="8813332" cy="531125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53647C-9A1E-4817-9FB8-94A613524AE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3003A3-8006-417D-A2E0-F5635E5C35C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9B32D63-7994-4E54-884A-092B9CDA72E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B4DCD17-5B2D-414D-9AA3-7CF8E16960A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DD47CC0-D2AA-4AA8-8683-78F549D3A472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A23A98-806A-4FEB-9566-1D967D86514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3FF712BA-0D22-478D-AD5C-AFCAD6F560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83B7379-9AA0-482D-B005-7228CAE2B24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1DE6D1-1362-436C-BF6C-E87C943C1EA3}"/>
              </a:ext>
            </a:extLst>
          </p:cNvPr>
          <p:cNvSpPr/>
          <p:nvPr/>
        </p:nvSpPr>
        <p:spPr>
          <a:xfrm>
            <a:off x="9088886" y="1805345"/>
            <a:ext cx="2979278" cy="2573084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327E080-DEA4-43B8-BB10-1350E6B7C83B}"/>
              </a:ext>
            </a:extLst>
          </p:cNvPr>
          <p:cNvSpPr txBox="1">
            <a:spLocks/>
          </p:cNvSpPr>
          <p:nvPr/>
        </p:nvSpPr>
        <p:spPr>
          <a:xfrm>
            <a:off x="271463" y="136525"/>
            <a:ext cx="10515600" cy="7108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MORE+ SECTION</a:t>
            </a:r>
            <a:endParaRPr lang="en-ID" sz="5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C6349-ED62-49E9-B167-076437AAD6C3}"/>
              </a:ext>
            </a:extLst>
          </p:cNvPr>
          <p:cNvSpPr txBox="1"/>
          <p:nvPr/>
        </p:nvSpPr>
        <p:spPr>
          <a:xfrm>
            <a:off x="9311570" y="2353223"/>
            <a:ext cx="2533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more+ section contains section related news like hospitals , e-commerce etc. and also contains world corona updates</a:t>
            </a:r>
            <a:endParaRPr lang="en-IN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783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5A8D35-86A1-47CC-8205-16C38285D2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A02581F-998E-481F-A814-01A9F7EDE48B}"/>
              </a:ext>
            </a:extLst>
          </p:cNvPr>
          <p:cNvSpPr/>
          <p:nvPr/>
        </p:nvSpPr>
        <p:spPr>
          <a:xfrm>
            <a:off x="0" y="0"/>
            <a:ext cx="6297916" cy="6858000"/>
          </a:xfrm>
          <a:custGeom>
            <a:avLst/>
            <a:gdLst>
              <a:gd name="connsiteX0" fmla="*/ 0 w 6297916"/>
              <a:gd name="connsiteY0" fmla="*/ 0 h 6858000"/>
              <a:gd name="connsiteX1" fmla="*/ 6297916 w 6297916"/>
              <a:gd name="connsiteY1" fmla="*/ 0 h 6858000"/>
              <a:gd name="connsiteX2" fmla="*/ 5971503 w 6297916"/>
              <a:gd name="connsiteY2" fmla="*/ 242882 h 6858000"/>
              <a:gd name="connsiteX3" fmla="*/ 5649754 w 6297916"/>
              <a:gd name="connsiteY3" fmla="*/ 1267805 h 6858000"/>
              <a:gd name="connsiteX4" fmla="*/ 5833944 w 6297916"/>
              <a:gd name="connsiteY4" fmla="*/ 1810413 h 6858000"/>
              <a:gd name="connsiteX5" fmla="*/ 5628771 w 6297916"/>
              <a:gd name="connsiteY5" fmla="*/ 2323736 h 6858000"/>
              <a:gd name="connsiteX6" fmla="*/ 4726471 w 6297916"/>
              <a:gd name="connsiteY6" fmla="*/ 2535611 h 6858000"/>
              <a:gd name="connsiteX7" fmla="*/ 4351097 w 6297916"/>
              <a:gd name="connsiteY7" fmla="*/ 3336602 h 6858000"/>
              <a:gd name="connsiteX8" fmla="*/ 4850043 w 6297916"/>
              <a:gd name="connsiteY8" fmla="*/ 4170322 h 6858000"/>
              <a:gd name="connsiteX9" fmla="*/ 4889677 w 6297916"/>
              <a:gd name="connsiteY9" fmla="*/ 5048829 h 6858000"/>
              <a:gd name="connsiteX10" fmla="*/ 4213536 w 6297916"/>
              <a:gd name="connsiteY10" fmla="*/ 5407121 h 6858000"/>
              <a:gd name="connsiteX11" fmla="*/ 3392841 w 6297916"/>
              <a:gd name="connsiteY11" fmla="*/ 5572487 h 6858000"/>
              <a:gd name="connsiteX12" fmla="*/ 1829917 w 6297916"/>
              <a:gd name="connsiteY12" fmla="*/ 6657300 h 6858000"/>
              <a:gd name="connsiteX13" fmla="*/ 1732440 w 6297916"/>
              <a:gd name="connsiteY13" fmla="*/ 6858000 h 6858000"/>
              <a:gd name="connsiteX14" fmla="*/ 0 w 6297916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97916" h="6858000">
                <a:moveTo>
                  <a:pt x="0" y="0"/>
                </a:moveTo>
                <a:lnTo>
                  <a:pt x="6297916" y="0"/>
                </a:lnTo>
                <a:cubicBezTo>
                  <a:pt x="6176677" y="68903"/>
                  <a:pt x="6064764" y="151586"/>
                  <a:pt x="5971503" y="242882"/>
                </a:cubicBezTo>
                <a:cubicBezTo>
                  <a:pt x="5675401" y="530549"/>
                  <a:pt x="5556492" y="912958"/>
                  <a:pt x="5649754" y="1267805"/>
                </a:cubicBezTo>
                <a:cubicBezTo>
                  <a:pt x="5698716" y="1452120"/>
                  <a:pt x="5798970" y="1626098"/>
                  <a:pt x="5833944" y="1810413"/>
                </a:cubicBezTo>
                <a:cubicBezTo>
                  <a:pt x="5868916" y="1994726"/>
                  <a:pt x="5822286" y="2204879"/>
                  <a:pt x="5628771" y="2323736"/>
                </a:cubicBezTo>
                <a:cubicBezTo>
                  <a:pt x="5383960" y="2473598"/>
                  <a:pt x="5008586" y="2427090"/>
                  <a:pt x="4726471" y="2535611"/>
                </a:cubicBezTo>
                <a:cubicBezTo>
                  <a:pt x="4360423" y="2676861"/>
                  <a:pt x="4257836" y="3040322"/>
                  <a:pt x="4351097" y="3336602"/>
                </a:cubicBezTo>
                <a:cubicBezTo>
                  <a:pt x="4444358" y="3632883"/>
                  <a:pt x="4684503" y="3891267"/>
                  <a:pt x="4850043" y="4170322"/>
                </a:cubicBezTo>
                <a:cubicBezTo>
                  <a:pt x="5015579" y="4449377"/>
                  <a:pt x="5101847" y="4786999"/>
                  <a:pt x="4889677" y="5048829"/>
                </a:cubicBezTo>
                <a:cubicBezTo>
                  <a:pt x="4745123" y="5227975"/>
                  <a:pt x="4481663" y="5339941"/>
                  <a:pt x="4213536" y="5407121"/>
                </a:cubicBezTo>
                <a:cubicBezTo>
                  <a:pt x="3945413" y="5476024"/>
                  <a:pt x="3663298" y="5507030"/>
                  <a:pt x="3392841" y="5572487"/>
                </a:cubicBezTo>
                <a:cubicBezTo>
                  <a:pt x="2691053" y="5742805"/>
                  <a:pt x="2119577" y="6157108"/>
                  <a:pt x="1829917" y="6657300"/>
                </a:cubicBezTo>
                <a:lnTo>
                  <a:pt x="173244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D95D2-E372-42DE-9E26-24FDB595D515}"/>
              </a:ext>
            </a:extLst>
          </p:cNvPr>
          <p:cNvSpPr txBox="1"/>
          <p:nvPr/>
        </p:nvSpPr>
        <p:spPr>
          <a:xfrm>
            <a:off x="530254" y="809768"/>
            <a:ext cx="4606357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altLang="en-US" sz="7000" dirty="0">
                <a:solidFill>
                  <a:schemeClr val="bg1"/>
                </a:solidFill>
                <a:latin typeface="Bauhaus 93" panose="04030905020B02020C02" pitchFamily="82" charset="0"/>
              </a:rPr>
              <a:t>Advantages</a:t>
            </a:r>
            <a:endParaRPr lang="en-US" sz="70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921F981-1946-407C-A54A-3FACEB075137}"/>
              </a:ext>
            </a:extLst>
          </p:cNvPr>
          <p:cNvSpPr>
            <a:spLocks/>
          </p:cNvSpPr>
          <p:nvPr/>
        </p:nvSpPr>
        <p:spPr bwMode="auto">
          <a:xfrm>
            <a:off x="7039429" y="2571213"/>
            <a:ext cx="5152571" cy="4286788"/>
          </a:xfrm>
          <a:custGeom>
            <a:avLst/>
            <a:gdLst>
              <a:gd name="T0" fmla="*/ 1301 w 1301"/>
              <a:gd name="T1" fmla="*/ 0 h 1083"/>
              <a:gd name="T2" fmla="*/ 1301 w 1301"/>
              <a:gd name="T3" fmla="*/ 1083 h 1083"/>
              <a:gd name="T4" fmla="*/ 0 w 1301"/>
              <a:gd name="T5" fmla="*/ 1083 h 1083"/>
              <a:gd name="T6" fmla="*/ 344 w 1301"/>
              <a:gd name="T7" fmla="*/ 897 h 1083"/>
              <a:gd name="T8" fmla="*/ 1047 w 1301"/>
              <a:gd name="T9" fmla="*/ 467 h 1083"/>
              <a:gd name="T10" fmla="*/ 1301 w 1301"/>
              <a:gd name="T11" fmla="*/ 0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1" h="1083">
                <a:moveTo>
                  <a:pt x="1301" y="0"/>
                </a:moveTo>
                <a:cubicBezTo>
                  <a:pt x="1301" y="1083"/>
                  <a:pt x="1301" y="1083"/>
                  <a:pt x="1301" y="1083"/>
                </a:cubicBezTo>
                <a:cubicBezTo>
                  <a:pt x="0" y="1083"/>
                  <a:pt x="0" y="1083"/>
                  <a:pt x="0" y="1083"/>
                </a:cubicBezTo>
                <a:cubicBezTo>
                  <a:pt x="0" y="1083"/>
                  <a:pt x="94" y="911"/>
                  <a:pt x="344" y="897"/>
                </a:cubicBezTo>
                <a:cubicBezTo>
                  <a:pt x="594" y="882"/>
                  <a:pt x="900" y="894"/>
                  <a:pt x="1047" y="467"/>
                </a:cubicBezTo>
                <a:cubicBezTo>
                  <a:pt x="1194" y="41"/>
                  <a:pt x="1177" y="113"/>
                  <a:pt x="130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111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quipExtended-Light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2E3789-0578-425E-9F1B-85BED6BC51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808" y="2918868"/>
            <a:ext cx="5168900" cy="3371677"/>
            <a:chOff x="392" y="1142"/>
            <a:chExt cx="6172" cy="402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2E2FC38-6167-413F-82D0-732DF7389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" y="3831"/>
              <a:ext cx="652" cy="1180"/>
            </a:xfrm>
            <a:custGeom>
              <a:avLst/>
              <a:gdLst>
                <a:gd name="T0" fmla="*/ 237 w 275"/>
                <a:gd name="T1" fmla="*/ 11 h 497"/>
                <a:gd name="T2" fmla="*/ 193 w 275"/>
                <a:gd name="T3" fmla="*/ 61 h 497"/>
                <a:gd name="T4" fmla="*/ 169 w 275"/>
                <a:gd name="T5" fmla="*/ 156 h 497"/>
                <a:gd name="T6" fmla="*/ 154 w 275"/>
                <a:gd name="T7" fmla="*/ 163 h 497"/>
                <a:gd name="T8" fmla="*/ 117 w 275"/>
                <a:gd name="T9" fmla="*/ 143 h 497"/>
                <a:gd name="T10" fmla="*/ 109 w 275"/>
                <a:gd name="T11" fmla="*/ 189 h 497"/>
                <a:gd name="T12" fmla="*/ 130 w 275"/>
                <a:gd name="T13" fmla="*/ 267 h 497"/>
                <a:gd name="T14" fmla="*/ 122 w 275"/>
                <a:gd name="T15" fmla="*/ 275 h 497"/>
                <a:gd name="T16" fmla="*/ 57 w 275"/>
                <a:gd name="T17" fmla="*/ 260 h 497"/>
                <a:gd name="T18" fmla="*/ 75 w 275"/>
                <a:gd name="T19" fmla="*/ 348 h 497"/>
                <a:gd name="T20" fmla="*/ 74 w 275"/>
                <a:gd name="T21" fmla="*/ 360 h 497"/>
                <a:gd name="T22" fmla="*/ 45 w 275"/>
                <a:gd name="T23" fmla="*/ 341 h 497"/>
                <a:gd name="T24" fmla="*/ 8 w 275"/>
                <a:gd name="T25" fmla="*/ 336 h 497"/>
                <a:gd name="T26" fmla="*/ 65 w 275"/>
                <a:gd name="T27" fmla="*/ 467 h 497"/>
                <a:gd name="T28" fmla="*/ 94 w 275"/>
                <a:gd name="T29" fmla="*/ 497 h 497"/>
                <a:gd name="T30" fmla="*/ 136 w 275"/>
                <a:gd name="T31" fmla="*/ 487 h 497"/>
                <a:gd name="T32" fmla="*/ 254 w 275"/>
                <a:gd name="T33" fmla="*/ 408 h 497"/>
                <a:gd name="T34" fmla="*/ 221 w 275"/>
                <a:gd name="T35" fmla="*/ 392 h 497"/>
                <a:gd name="T36" fmla="*/ 186 w 275"/>
                <a:gd name="T37" fmla="*/ 393 h 497"/>
                <a:gd name="T38" fmla="*/ 192 w 275"/>
                <a:gd name="T39" fmla="*/ 382 h 497"/>
                <a:gd name="T40" fmla="*/ 255 w 275"/>
                <a:gd name="T41" fmla="*/ 317 h 497"/>
                <a:gd name="T42" fmla="*/ 191 w 275"/>
                <a:gd name="T43" fmla="*/ 295 h 497"/>
                <a:gd name="T44" fmla="*/ 190 w 275"/>
                <a:gd name="T45" fmla="*/ 284 h 497"/>
                <a:gd name="T46" fmla="*/ 249 w 275"/>
                <a:gd name="T47" fmla="*/ 230 h 497"/>
                <a:gd name="T48" fmla="*/ 267 w 275"/>
                <a:gd name="T49" fmla="*/ 187 h 497"/>
                <a:gd name="T50" fmla="*/ 225 w 275"/>
                <a:gd name="T51" fmla="*/ 183 h 497"/>
                <a:gd name="T52" fmla="*/ 216 w 275"/>
                <a:gd name="T53" fmla="*/ 170 h 497"/>
                <a:gd name="T54" fmla="*/ 248 w 275"/>
                <a:gd name="T55" fmla="*/ 77 h 497"/>
                <a:gd name="T56" fmla="*/ 237 w 275"/>
                <a:gd name="T57" fmla="*/ 11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5" h="497">
                  <a:moveTo>
                    <a:pt x="237" y="11"/>
                  </a:moveTo>
                  <a:cubicBezTo>
                    <a:pt x="237" y="11"/>
                    <a:pt x="211" y="0"/>
                    <a:pt x="193" y="61"/>
                  </a:cubicBezTo>
                  <a:cubicBezTo>
                    <a:pt x="174" y="122"/>
                    <a:pt x="169" y="156"/>
                    <a:pt x="169" y="156"/>
                  </a:cubicBezTo>
                  <a:cubicBezTo>
                    <a:pt x="169" y="156"/>
                    <a:pt x="164" y="169"/>
                    <a:pt x="154" y="163"/>
                  </a:cubicBezTo>
                  <a:cubicBezTo>
                    <a:pt x="145" y="157"/>
                    <a:pt x="130" y="137"/>
                    <a:pt x="117" y="143"/>
                  </a:cubicBezTo>
                  <a:cubicBezTo>
                    <a:pt x="104" y="150"/>
                    <a:pt x="102" y="166"/>
                    <a:pt x="109" y="189"/>
                  </a:cubicBezTo>
                  <a:cubicBezTo>
                    <a:pt x="115" y="212"/>
                    <a:pt x="129" y="262"/>
                    <a:pt x="130" y="267"/>
                  </a:cubicBezTo>
                  <a:cubicBezTo>
                    <a:pt x="131" y="271"/>
                    <a:pt x="130" y="278"/>
                    <a:pt x="122" y="275"/>
                  </a:cubicBezTo>
                  <a:cubicBezTo>
                    <a:pt x="115" y="272"/>
                    <a:pt x="72" y="238"/>
                    <a:pt x="57" y="260"/>
                  </a:cubicBezTo>
                  <a:cubicBezTo>
                    <a:pt x="42" y="281"/>
                    <a:pt x="72" y="341"/>
                    <a:pt x="75" y="348"/>
                  </a:cubicBezTo>
                  <a:cubicBezTo>
                    <a:pt x="78" y="355"/>
                    <a:pt x="77" y="358"/>
                    <a:pt x="74" y="360"/>
                  </a:cubicBezTo>
                  <a:cubicBezTo>
                    <a:pt x="71" y="363"/>
                    <a:pt x="57" y="350"/>
                    <a:pt x="45" y="341"/>
                  </a:cubicBezTo>
                  <a:cubicBezTo>
                    <a:pt x="32" y="331"/>
                    <a:pt x="16" y="323"/>
                    <a:pt x="8" y="336"/>
                  </a:cubicBezTo>
                  <a:cubicBezTo>
                    <a:pt x="0" y="349"/>
                    <a:pt x="6" y="398"/>
                    <a:pt x="65" y="467"/>
                  </a:cubicBezTo>
                  <a:cubicBezTo>
                    <a:pt x="94" y="497"/>
                    <a:pt x="94" y="497"/>
                    <a:pt x="94" y="497"/>
                  </a:cubicBezTo>
                  <a:cubicBezTo>
                    <a:pt x="136" y="487"/>
                    <a:pt x="136" y="487"/>
                    <a:pt x="136" y="487"/>
                  </a:cubicBezTo>
                  <a:cubicBezTo>
                    <a:pt x="223" y="461"/>
                    <a:pt x="254" y="424"/>
                    <a:pt x="254" y="408"/>
                  </a:cubicBezTo>
                  <a:cubicBezTo>
                    <a:pt x="255" y="393"/>
                    <a:pt x="237" y="391"/>
                    <a:pt x="221" y="392"/>
                  </a:cubicBezTo>
                  <a:cubicBezTo>
                    <a:pt x="205" y="393"/>
                    <a:pt x="187" y="396"/>
                    <a:pt x="186" y="393"/>
                  </a:cubicBezTo>
                  <a:cubicBezTo>
                    <a:pt x="185" y="389"/>
                    <a:pt x="186" y="386"/>
                    <a:pt x="192" y="382"/>
                  </a:cubicBezTo>
                  <a:cubicBezTo>
                    <a:pt x="198" y="378"/>
                    <a:pt x="255" y="344"/>
                    <a:pt x="255" y="317"/>
                  </a:cubicBezTo>
                  <a:cubicBezTo>
                    <a:pt x="254" y="291"/>
                    <a:pt x="199" y="296"/>
                    <a:pt x="191" y="295"/>
                  </a:cubicBezTo>
                  <a:cubicBezTo>
                    <a:pt x="183" y="294"/>
                    <a:pt x="186" y="287"/>
                    <a:pt x="190" y="284"/>
                  </a:cubicBezTo>
                  <a:cubicBezTo>
                    <a:pt x="193" y="281"/>
                    <a:pt x="231" y="246"/>
                    <a:pt x="249" y="230"/>
                  </a:cubicBezTo>
                  <a:cubicBezTo>
                    <a:pt x="267" y="215"/>
                    <a:pt x="275" y="200"/>
                    <a:pt x="267" y="187"/>
                  </a:cubicBezTo>
                  <a:cubicBezTo>
                    <a:pt x="260" y="175"/>
                    <a:pt x="236" y="183"/>
                    <a:pt x="225" y="183"/>
                  </a:cubicBezTo>
                  <a:cubicBezTo>
                    <a:pt x="214" y="183"/>
                    <a:pt x="216" y="170"/>
                    <a:pt x="216" y="170"/>
                  </a:cubicBezTo>
                  <a:cubicBezTo>
                    <a:pt x="216" y="170"/>
                    <a:pt x="231" y="138"/>
                    <a:pt x="248" y="77"/>
                  </a:cubicBezTo>
                  <a:cubicBezTo>
                    <a:pt x="265" y="16"/>
                    <a:pt x="237" y="11"/>
                    <a:pt x="237" y="11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254AE05-2B52-4733-AC7B-29091F298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3988"/>
              <a:ext cx="346" cy="1175"/>
            </a:xfrm>
            <a:custGeom>
              <a:avLst/>
              <a:gdLst>
                <a:gd name="T0" fmla="*/ 146 w 146"/>
                <a:gd name="T1" fmla="*/ 0 h 495"/>
                <a:gd name="T2" fmla="*/ 145 w 146"/>
                <a:gd name="T3" fmla="*/ 1 h 495"/>
                <a:gd name="T4" fmla="*/ 144 w 146"/>
                <a:gd name="T5" fmla="*/ 5 h 495"/>
                <a:gd name="T6" fmla="*/ 140 w 146"/>
                <a:gd name="T7" fmla="*/ 19 h 495"/>
                <a:gd name="T8" fmla="*/ 125 w 146"/>
                <a:gd name="T9" fmla="*/ 73 h 495"/>
                <a:gd name="T10" fmla="*/ 73 w 146"/>
                <a:gd name="T11" fmla="*/ 248 h 495"/>
                <a:gd name="T12" fmla="*/ 21 w 146"/>
                <a:gd name="T13" fmla="*/ 423 h 495"/>
                <a:gd name="T14" fmla="*/ 5 w 146"/>
                <a:gd name="T15" fmla="*/ 476 h 495"/>
                <a:gd name="T16" fmla="*/ 1 w 146"/>
                <a:gd name="T17" fmla="*/ 490 h 495"/>
                <a:gd name="T18" fmla="*/ 0 w 146"/>
                <a:gd name="T19" fmla="*/ 494 h 495"/>
                <a:gd name="T20" fmla="*/ 0 w 146"/>
                <a:gd name="T21" fmla="*/ 495 h 495"/>
                <a:gd name="T22" fmla="*/ 0 w 146"/>
                <a:gd name="T23" fmla="*/ 494 h 495"/>
                <a:gd name="T24" fmla="*/ 1 w 146"/>
                <a:gd name="T25" fmla="*/ 490 h 495"/>
                <a:gd name="T26" fmla="*/ 5 w 146"/>
                <a:gd name="T27" fmla="*/ 475 h 495"/>
                <a:gd name="T28" fmla="*/ 20 w 146"/>
                <a:gd name="T29" fmla="*/ 422 h 495"/>
                <a:gd name="T30" fmla="*/ 72 w 146"/>
                <a:gd name="T31" fmla="*/ 247 h 495"/>
                <a:gd name="T32" fmla="*/ 124 w 146"/>
                <a:gd name="T33" fmla="*/ 72 h 495"/>
                <a:gd name="T34" fmla="*/ 140 w 146"/>
                <a:gd name="T35" fmla="*/ 19 h 495"/>
                <a:gd name="T36" fmla="*/ 144 w 146"/>
                <a:gd name="T37" fmla="*/ 5 h 495"/>
                <a:gd name="T38" fmla="*/ 145 w 146"/>
                <a:gd name="T39" fmla="*/ 1 h 495"/>
                <a:gd name="T40" fmla="*/ 146 w 146"/>
                <a:gd name="T41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495">
                  <a:moveTo>
                    <a:pt x="146" y="0"/>
                  </a:moveTo>
                  <a:cubicBezTo>
                    <a:pt x="146" y="0"/>
                    <a:pt x="146" y="0"/>
                    <a:pt x="145" y="1"/>
                  </a:cubicBezTo>
                  <a:cubicBezTo>
                    <a:pt x="145" y="2"/>
                    <a:pt x="145" y="3"/>
                    <a:pt x="144" y="5"/>
                  </a:cubicBezTo>
                  <a:cubicBezTo>
                    <a:pt x="143" y="8"/>
                    <a:pt x="142" y="13"/>
                    <a:pt x="140" y="19"/>
                  </a:cubicBezTo>
                  <a:cubicBezTo>
                    <a:pt x="137" y="32"/>
                    <a:pt x="132" y="50"/>
                    <a:pt x="125" y="73"/>
                  </a:cubicBezTo>
                  <a:cubicBezTo>
                    <a:pt x="112" y="118"/>
                    <a:pt x="94" y="179"/>
                    <a:pt x="73" y="248"/>
                  </a:cubicBezTo>
                  <a:cubicBezTo>
                    <a:pt x="53" y="316"/>
                    <a:pt x="34" y="378"/>
                    <a:pt x="21" y="423"/>
                  </a:cubicBezTo>
                  <a:cubicBezTo>
                    <a:pt x="14" y="445"/>
                    <a:pt x="9" y="463"/>
                    <a:pt x="5" y="476"/>
                  </a:cubicBezTo>
                  <a:cubicBezTo>
                    <a:pt x="4" y="482"/>
                    <a:pt x="2" y="487"/>
                    <a:pt x="1" y="490"/>
                  </a:cubicBezTo>
                  <a:cubicBezTo>
                    <a:pt x="1" y="492"/>
                    <a:pt x="0" y="493"/>
                    <a:pt x="0" y="494"/>
                  </a:cubicBezTo>
                  <a:cubicBezTo>
                    <a:pt x="0" y="495"/>
                    <a:pt x="0" y="495"/>
                    <a:pt x="0" y="495"/>
                  </a:cubicBezTo>
                  <a:cubicBezTo>
                    <a:pt x="0" y="495"/>
                    <a:pt x="0" y="495"/>
                    <a:pt x="0" y="494"/>
                  </a:cubicBezTo>
                  <a:cubicBezTo>
                    <a:pt x="0" y="493"/>
                    <a:pt x="0" y="492"/>
                    <a:pt x="1" y="490"/>
                  </a:cubicBezTo>
                  <a:cubicBezTo>
                    <a:pt x="2" y="487"/>
                    <a:pt x="3" y="482"/>
                    <a:pt x="5" y="475"/>
                  </a:cubicBezTo>
                  <a:cubicBezTo>
                    <a:pt x="8" y="463"/>
                    <a:pt x="14" y="445"/>
                    <a:pt x="20" y="422"/>
                  </a:cubicBezTo>
                  <a:cubicBezTo>
                    <a:pt x="33" y="377"/>
                    <a:pt x="51" y="315"/>
                    <a:pt x="72" y="247"/>
                  </a:cubicBezTo>
                  <a:cubicBezTo>
                    <a:pt x="92" y="179"/>
                    <a:pt x="111" y="117"/>
                    <a:pt x="124" y="72"/>
                  </a:cubicBezTo>
                  <a:cubicBezTo>
                    <a:pt x="131" y="50"/>
                    <a:pt x="136" y="32"/>
                    <a:pt x="140" y="19"/>
                  </a:cubicBezTo>
                  <a:cubicBezTo>
                    <a:pt x="142" y="13"/>
                    <a:pt x="143" y="8"/>
                    <a:pt x="144" y="5"/>
                  </a:cubicBezTo>
                  <a:cubicBezTo>
                    <a:pt x="145" y="3"/>
                    <a:pt x="145" y="2"/>
                    <a:pt x="145" y="1"/>
                  </a:cubicBezTo>
                  <a:cubicBezTo>
                    <a:pt x="145" y="0"/>
                    <a:pt x="146" y="0"/>
                    <a:pt x="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F79A2F1-F96A-4A66-AF75-EF95D6C34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" y="4240"/>
              <a:ext cx="76" cy="166"/>
            </a:xfrm>
            <a:custGeom>
              <a:avLst/>
              <a:gdLst>
                <a:gd name="T0" fmla="*/ 0 w 32"/>
                <a:gd name="T1" fmla="*/ 0 h 70"/>
                <a:gd name="T2" fmla="*/ 1 w 32"/>
                <a:gd name="T3" fmla="*/ 2 h 70"/>
                <a:gd name="T4" fmla="*/ 5 w 32"/>
                <a:gd name="T5" fmla="*/ 10 h 70"/>
                <a:gd name="T6" fmla="*/ 16 w 32"/>
                <a:gd name="T7" fmla="*/ 35 h 70"/>
                <a:gd name="T8" fmla="*/ 27 w 32"/>
                <a:gd name="T9" fmla="*/ 60 h 70"/>
                <a:gd name="T10" fmla="*/ 31 w 32"/>
                <a:gd name="T11" fmla="*/ 67 h 70"/>
                <a:gd name="T12" fmla="*/ 32 w 32"/>
                <a:gd name="T13" fmla="*/ 70 h 70"/>
                <a:gd name="T14" fmla="*/ 30 w 32"/>
                <a:gd name="T15" fmla="*/ 68 h 70"/>
                <a:gd name="T16" fmla="*/ 26 w 32"/>
                <a:gd name="T17" fmla="*/ 60 h 70"/>
                <a:gd name="T18" fmla="*/ 15 w 32"/>
                <a:gd name="T19" fmla="*/ 35 h 70"/>
                <a:gd name="T20" fmla="*/ 4 w 32"/>
                <a:gd name="T21" fmla="*/ 10 h 70"/>
                <a:gd name="T22" fmla="*/ 1 w 32"/>
                <a:gd name="T23" fmla="*/ 2 h 70"/>
                <a:gd name="T24" fmla="*/ 0 w 32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70">
                  <a:moveTo>
                    <a:pt x="0" y="0"/>
                  </a:moveTo>
                  <a:cubicBezTo>
                    <a:pt x="0" y="0"/>
                    <a:pt x="0" y="0"/>
                    <a:pt x="1" y="2"/>
                  </a:cubicBezTo>
                  <a:cubicBezTo>
                    <a:pt x="2" y="4"/>
                    <a:pt x="4" y="6"/>
                    <a:pt x="5" y="10"/>
                  </a:cubicBezTo>
                  <a:cubicBezTo>
                    <a:pt x="8" y="16"/>
                    <a:pt x="12" y="25"/>
                    <a:pt x="16" y="35"/>
                  </a:cubicBezTo>
                  <a:cubicBezTo>
                    <a:pt x="21" y="44"/>
                    <a:pt x="24" y="53"/>
                    <a:pt x="27" y="60"/>
                  </a:cubicBezTo>
                  <a:cubicBezTo>
                    <a:pt x="29" y="63"/>
                    <a:pt x="30" y="65"/>
                    <a:pt x="31" y="67"/>
                  </a:cubicBezTo>
                  <a:cubicBezTo>
                    <a:pt x="31" y="69"/>
                    <a:pt x="32" y="70"/>
                    <a:pt x="32" y="70"/>
                  </a:cubicBezTo>
                  <a:cubicBezTo>
                    <a:pt x="32" y="70"/>
                    <a:pt x="31" y="69"/>
                    <a:pt x="30" y="68"/>
                  </a:cubicBezTo>
                  <a:cubicBezTo>
                    <a:pt x="29" y="66"/>
                    <a:pt x="28" y="63"/>
                    <a:pt x="26" y="60"/>
                  </a:cubicBezTo>
                  <a:cubicBezTo>
                    <a:pt x="23" y="54"/>
                    <a:pt x="19" y="45"/>
                    <a:pt x="15" y="35"/>
                  </a:cubicBezTo>
                  <a:cubicBezTo>
                    <a:pt x="11" y="26"/>
                    <a:pt x="7" y="17"/>
                    <a:pt x="4" y="10"/>
                  </a:cubicBezTo>
                  <a:cubicBezTo>
                    <a:pt x="3" y="7"/>
                    <a:pt x="2" y="5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B228D6A-BE7F-4234-924D-4E23C3CBE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0" y="4313"/>
              <a:ext cx="192" cy="95"/>
            </a:xfrm>
            <a:custGeom>
              <a:avLst/>
              <a:gdLst>
                <a:gd name="T0" fmla="*/ 1 w 81"/>
                <a:gd name="T1" fmla="*/ 39 h 40"/>
                <a:gd name="T2" fmla="*/ 40 w 81"/>
                <a:gd name="T3" fmla="*/ 19 h 40"/>
                <a:gd name="T4" fmla="*/ 81 w 81"/>
                <a:gd name="T5" fmla="*/ 0 h 40"/>
                <a:gd name="T6" fmla="*/ 41 w 81"/>
                <a:gd name="T7" fmla="*/ 20 h 40"/>
                <a:gd name="T8" fmla="*/ 1 w 81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0">
                  <a:moveTo>
                    <a:pt x="1" y="39"/>
                  </a:moveTo>
                  <a:cubicBezTo>
                    <a:pt x="0" y="39"/>
                    <a:pt x="18" y="30"/>
                    <a:pt x="40" y="19"/>
                  </a:cubicBezTo>
                  <a:cubicBezTo>
                    <a:pt x="63" y="8"/>
                    <a:pt x="81" y="0"/>
                    <a:pt x="81" y="0"/>
                  </a:cubicBezTo>
                  <a:cubicBezTo>
                    <a:pt x="81" y="0"/>
                    <a:pt x="63" y="9"/>
                    <a:pt x="41" y="20"/>
                  </a:cubicBezTo>
                  <a:cubicBezTo>
                    <a:pt x="19" y="31"/>
                    <a:pt x="1" y="40"/>
                    <a:pt x="1" y="3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6991F10-CBF4-497D-B8F3-D69653B2D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" y="4613"/>
              <a:ext cx="185" cy="40"/>
            </a:xfrm>
            <a:custGeom>
              <a:avLst/>
              <a:gdLst>
                <a:gd name="T0" fmla="*/ 0 w 78"/>
                <a:gd name="T1" fmla="*/ 17 h 17"/>
                <a:gd name="T2" fmla="*/ 3 w 78"/>
                <a:gd name="T3" fmla="*/ 16 h 17"/>
                <a:gd name="T4" fmla="*/ 12 w 78"/>
                <a:gd name="T5" fmla="*/ 15 h 17"/>
                <a:gd name="T6" fmla="*/ 39 w 78"/>
                <a:gd name="T7" fmla="*/ 9 h 17"/>
                <a:gd name="T8" fmla="*/ 66 w 78"/>
                <a:gd name="T9" fmla="*/ 3 h 17"/>
                <a:gd name="T10" fmla="*/ 75 w 78"/>
                <a:gd name="T11" fmla="*/ 1 h 17"/>
                <a:gd name="T12" fmla="*/ 78 w 78"/>
                <a:gd name="T13" fmla="*/ 0 h 17"/>
                <a:gd name="T14" fmla="*/ 75 w 78"/>
                <a:gd name="T15" fmla="*/ 1 h 17"/>
                <a:gd name="T16" fmla="*/ 67 w 78"/>
                <a:gd name="T17" fmla="*/ 4 h 17"/>
                <a:gd name="T18" fmla="*/ 39 w 78"/>
                <a:gd name="T19" fmla="*/ 11 h 17"/>
                <a:gd name="T20" fmla="*/ 12 w 78"/>
                <a:gd name="T21" fmla="*/ 16 h 17"/>
                <a:gd name="T22" fmla="*/ 3 w 78"/>
                <a:gd name="T23" fmla="*/ 17 h 17"/>
                <a:gd name="T24" fmla="*/ 0 w 78"/>
                <a:gd name="T2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7">
                  <a:moveTo>
                    <a:pt x="0" y="17"/>
                  </a:moveTo>
                  <a:cubicBezTo>
                    <a:pt x="0" y="17"/>
                    <a:pt x="1" y="16"/>
                    <a:pt x="3" y="16"/>
                  </a:cubicBezTo>
                  <a:cubicBezTo>
                    <a:pt x="6" y="16"/>
                    <a:pt x="8" y="15"/>
                    <a:pt x="12" y="15"/>
                  </a:cubicBezTo>
                  <a:cubicBezTo>
                    <a:pt x="19" y="13"/>
                    <a:pt x="28" y="11"/>
                    <a:pt x="39" y="9"/>
                  </a:cubicBezTo>
                  <a:cubicBezTo>
                    <a:pt x="50" y="7"/>
                    <a:pt x="59" y="4"/>
                    <a:pt x="66" y="3"/>
                  </a:cubicBezTo>
                  <a:cubicBezTo>
                    <a:pt x="70" y="2"/>
                    <a:pt x="72" y="1"/>
                    <a:pt x="75" y="1"/>
                  </a:cubicBezTo>
                  <a:cubicBezTo>
                    <a:pt x="77" y="0"/>
                    <a:pt x="78" y="0"/>
                    <a:pt x="78" y="0"/>
                  </a:cubicBezTo>
                  <a:cubicBezTo>
                    <a:pt x="78" y="0"/>
                    <a:pt x="77" y="0"/>
                    <a:pt x="75" y="1"/>
                  </a:cubicBezTo>
                  <a:cubicBezTo>
                    <a:pt x="73" y="2"/>
                    <a:pt x="70" y="3"/>
                    <a:pt x="67" y="4"/>
                  </a:cubicBezTo>
                  <a:cubicBezTo>
                    <a:pt x="60" y="6"/>
                    <a:pt x="50" y="8"/>
                    <a:pt x="39" y="11"/>
                  </a:cubicBezTo>
                  <a:cubicBezTo>
                    <a:pt x="29" y="13"/>
                    <a:pt x="19" y="15"/>
                    <a:pt x="12" y="16"/>
                  </a:cubicBezTo>
                  <a:cubicBezTo>
                    <a:pt x="8" y="16"/>
                    <a:pt x="5" y="16"/>
                    <a:pt x="3" y="17"/>
                  </a:cubicBezTo>
                  <a:cubicBezTo>
                    <a:pt x="1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46A362E-C6EC-4AF2-A36E-59E18C8E4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" y="4518"/>
              <a:ext cx="112" cy="133"/>
            </a:xfrm>
            <a:custGeom>
              <a:avLst/>
              <a:gdLst>
                <a:gd name="T0" fmla="*/ 0 w 47"/>
                <a:gd name="T1" fmla="*/ 0 h 56"/>
                <a:gd name="T2" fmla="*/ 2 w 47"/>
                <a:gd name="T3" fmla="*/ 2 h 56"/>
                <a:gd name="T4" fmla="*/ 7 w 47"/>
                <a:gd name="T5" fmla="*/ 8 h 56"/>
                <a:gd name="T6" fmla="*/ 24 w 47"/>
                <a:gd name="T7" fmla="*/ 27 h 56"/>
                <a:gd name="T8" fmla="*/ 40 w 47"/>
                <a:gd name="T9" fmla="*/ 47 h 56"/>
                <a:gd name="T10" fmla="*/ 45 w 47"/>
                <a:gd name="T11" fmla="*/ 54 h 56"/>
                <a:gd name="T12" fmla="*/ 47 w 47"/>
                <a:gd name="T13" fmla="*/ 56 h 56"/>
                <a:gd name="T14" fmla="*/ 45 w 47"/>
                <a:gd name="T15" fmla="*/ 54 h 56"/>
                <a:gd name="T16" fmla="*/ 40 w 47"/>
                <a:gd name="T17" fmla="*/ 48 h 56"/>
                <a:gd name="T18" fmla="*/ 23 w 47"/>
                <a:gd name="T19" fmla="*/ 28 h 56"/>
                <a:gd name="T20" fmla="*/ 6 w 47"/>
                <a:gd name="T21" fmla="*/ 8 h 56"/>
                <a:gd name="T22" fmla="*/ 1 w 47"/>
                <a:gd name="T23" fmla="*/ 2 h 56"/>
                <a:gd name="T24" fmla="*/ 0 w 47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56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5" y="5"/>
                    <a:pt x="7" y="8"/>
                  </a:cubicBezTo>
                  <a:cubicBezTo>
                    <a:pt x="11" y="13"/>
                    <a:pt x="17" y="20"/>
                    <a:pt x="24" y="27"/>
                  </a:cubicBezTo>
                  <a:cubicBezTo>
                    <a:pt x="30" y="35"/>
                    <a:pt x="36" y="42"/>
                    <a:pt x="40" y="47"/>
                  </a:cubicBezTo>
                  <a:cubicBezTo>
                    <a:pt x="42" y="50"/>
                    <a:pt x="44" y="52"/>
                    <a:pt x="45" y="54"/>
                  </a:cubicBezTo>
                  <a:cubicBezTo>
                    <a:pt x="46" y="55"/>
                    <a:pt x="47" y="56"/>
                    <a:pt x="47" y="56"/>
                  </a:cubicBezTo>
                  <a:cubicBezTo>
                    <a:pt x="47" y="56"/>
                    <a:pt x="46" y="55"/>
                    <a:pt x="45" y="54"/>
                  </a:cubicBezTo>
                  <a:cubicBezTo>
                    <a:pt x="44" y="53"/>
                    <a:pt x="42" y="51"/>
                    <a:pt x="40" y="48"/>
                  </a:cubicBezTo>
                  <a:cubicBezTo>
                    <a:pt x="35" y="43"/>
                    <a:pt x="29" y="36"/>
                    <a:pt x="23" y="28"/>
                  </a:cubicBezTo>
                  <a:cubicBezTo>
                    <a:pt x="16" y="21"/>
                    <a:pt x="10" y="14"/>
                    <a:pt x="6" y="8"/>
                  </a:cubicBezTo>
                  <a:cubicBezTo>
                    <a:pt x="4" y="6"/>
                    <a:pt x="3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46E3188-B160-4637-A42E-8CB1DC5FB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" y="4724"/>
              <a:ext cx="145" cy="169"/>
            </a:xfrm>
            <a:custGeom>
              <a:avLst/>
              <a:gdLst>
                <a:gd name="T0" fmla="*/ 0 w 61"/>
                <a:gd name="T1" fmla="*/ 0 h 71"/>
                <a:gd name="T2" fmla="*/ 3 w 61"/>
                <a:gd name="T3" fmla="*/ 3 h 71"/>
                <a:gd name="T4" fmla="*/ 10 w 61"/>
                <a:gd name="T5" fmla="*/ 10 h 71"/>
                <a:gd name="T6" fmla="*/ 31 w 61"/>
                <a:gd name="T7" fmla="*/ 35 h 71"/>
                <a:gd name="T8" fmla="*/ 53 w 61"/>
                <a:gd name="T9" fmla="*/ 61 h 71"/>
                <a:gd name="T10" fmla="*/ 59 w 61"/>
                <a:gd name="T11" fmla="*/ 68 h 71"/>
                <a:gd name="T12" fmla="*/ 61 w 61"/>
                <a:gd name="T13" fmla="*/ 71 h 71"/>
                <a:gd name="T14" fmla="*/ 59 w 61"/>
                <a:gd name="T15" fmla="*/ 69 h 71"/>
                <a:gd name="T16" fmla="*/ 52 w 61"/>
                <a:gd name="T17" fmla="*/ 61 h 71"/>
                <a:gd name="T18" fmla="*/ 30 w 61"/>
                <a:gd name="T19" fmla="*/ 36 h 71"/>
                <a:gd name="T20" fmla="*/ 9 w 61"/>
                <a:gd name="T21" fmla="*/ 11 h 71"/>
                <a:gd name="T22" fmla="*/ 2 w 61"/>
                <a:gd name="T23" fmla="*/ 3 h 71"/>
                <a:gd name="T24" fmla="*/ 0 w 61"/>
                <a:gd name="T2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71">
                  <a:moveTo>
                    <a:pt x="0" y="0"/>
                  </a:moveTo>
                  <a:cubicBezTo>
                    <a:pt x="0" y="0"/>
                    <a:pt x="1" y="1"/>
                    <a:pt x="3" y="3"/>
                  </a:cubicBezTo>
                  <a:cubicBezTo>
                    <a:pt x="5" y="5"/>
                    <a:pt x="7" y="7"/>
                    <a:pt x="10" y="10"/>
                  </a:cubicBezTo>
                  <a:cubicBezTo>
                    <a:pt x="15" y="17"/>
                    <a:pt x="23" y="25"/>
                    <a:pt x="31" y="35"/>
                  </a:cubicBezTo>
                  <a:cubicBezTo>
                    <a:pt x="40" y="45"/>
                    <a:pt x="47" y="54"/>
                    <a:pt x="53" y="61"/>
                  </a:cubicBezTo>
                  <a:cubicBezTo>
                    <a:pt x="55" y="64"/>
                    <a:pt x="57" y="66"/>
                    <a:pt x="59" y="68"/>
                  </a:cubicBezTo>
                  <a:cubicBezTo>
                    <a:pt x="60" y="70"/>
                    <a:pt x="61" y="71"/>
                    <a:pt x="61" y="71"/>
                  </a:cubicBezTo>
                  <a:cubicBezTo>
                    <a:pt x="61" y="71"/>
                    <a:pt x="60" y="70"/>
                    <a:pt x="59" y="69"/>
                  </a:cubicBezTo>
                  <a:cubicBezTo>
                    <a:pt x="57" y="67"/>
                    <a:pt x="55" y="64"/>
                    <a:pt x="52" y="61"/>
                  </a:cubicBezTo>
                  <a:cubicBezTo>
                    <a:pt x="46" y="55"/>
                    <a:pt x="39" y="46"/>
                    <a:pt x="30" y="36"/>
                  </a:cubicBezTo>
                  <a:cubicBezTo>
                    <a:pt x="22" y="26"/>
                    <a:pt x="14" y="17"/>
                    <a:pt x="9" y="11"/>
                  </a:cubicBezTo>
                  <a:cubicBezTo>
                    <a:pt x="6" y="8"/>
                    <a:pt x="4" y="5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1274AB3-4CFA-45A5-8D20-3F5FD60D5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3" y="4831"/>
              <a:ext cx="233" cy="57"/>
            </a:xfrm>
            <a:custGeom>
              <a:avLst/>
              <a:gdLst>
                <a:gd name="T0" fmla="*/ 0 w 98"/>
                <a:gd name="T1" fmla="*/ 24 h 24"/>
                <a:gd name="T2" fmla="*/ 4 w 98"/>
                <a:gd name="T3" fmla="*/ 23 h 24"/>
                <a:gd name="T4" fmla="*/ 15 w 98"/>
                <a:gd name="T5" fmla="*/ 21 h 24"/>
                <a:gd name="T6" fmla="*/ 49 w 98"/>
                <a:gd name="T7" fmla="*/ 13 h 24"/>
                <a:gd name="T8" fmla="*/ 83 w 98"/>
                <a:gd name="T9" fmla="*/ 4 h 24"/>
                <a:gd name="T10" fmla="*/ 94 w 98"/>
                <a:gd name="T11" fmla="*/ 1 h 24"/>
                <a:gd name="T12" fmla="*/ 98 w 98"/>
                <a:gd name="T13" fmla="*/ 0 h 24"/>
                <a:gd name="T14" fmla="*/ 94 w 98"/>
                <a:gd name="T15" fmla="*/ 2 h 24"/>
                <a:gd name="T16" fmla="*/ 84 w 98"/>
                <a:gd name="T17" fmla="*/ 5 h 24"/>
                <a:gd name="T18" fmla="*/ 49 w 98"/>
                <a:gd name="T19" fmla="*/ 14 h 24"/>
                <a:gd name="T20" fmla="*/ 15 w 98"/>
                <a:gd name="T21" fmla="*/ 22 h 24"/>
                <a:gd name="T22" fmla="*/ 4 w 98"/>
                <a:gd name="T23" fmla="*/ 24 h 24"/>
                <a:gd name="T24" fmla="*/ 0 w 98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24">
                  <a:moveTo>
                    <a:pt x="0" y="24"/>
                  </a:moveTo>
                  <a:cubicBezTo>
                    <a:pt x="0" y="24"/>
                    <a:pt x="2" y="24"/>
                    <a:pt x="4" y="23"/>
                  </a:cubicBezTo>
                  <a:cubicBezTo>
                    <a:pt x="7" y="23"/>
                    <a:pt x="10" y="22"/>
                    <a:pt x="15" y="21"/>
                  </a:cubicBezTo>
                  <a:cubicBezTo>
                    <a:pt x="23" y="19"/>
                    <a:pt x="36" y="16"/>
                    <a:pt x="49" y="13"/>
                  </a:cubicBezTo>
                  <a:cubicBezTo>
                    <a:pt x="63" y="10"/>
                    <a:pt x="75" y="6"/>
                    <a:pt x="83" y="4"/>
                  </a:cubicBezTo>
                  <a:cubicBezTo>
                    <a:pt x="88" y="3"/>
                    <a:pt x="91" y="2"/>
                    <a:pt x="94" y="1"/>
                  </a:cubicBezTo>
                  <a:cubicBezTo>
                    <a:pt x="96" y="0"/>
                    <a:pt x="98" y="0"/>
                    <a:pt x="98" y="0"/>
                  </a:cubicBezTo>
                  <a:cubicBezTo>
                    <a:pt x="98" y="0"/>
                    <a:pt x="96" y="1"/>
                    <a:pt x="94" y="2"/>
                  </a:cubicBezTo>
                  <a:cubicBezTo>
                    <a:pt x="92" y="2"/>
                    <a:pt x="88" y="4"/>
                    <a:pt x="84" y="5"/>
                  </a:cubicBezTo>
                  <a:cubicBezTo>
                    <a:pt x="75" y="8"/>
                    <a:pt x="63" y="11"/>
                    <a:pt x="49" y="14"/>
                  </a:cubicBezTo>
                  <a:cubicBezTo>
                    <a:pt x="36" y="18"/>
                    <a:pt x="24" y="20"/>
                    <a:pt x="15" y="22"/>
                  </a:cubicBezTo>
                  <a:cubicBezTo>
                    <a:pt x="10" y="23"/>
                    <a:pt x="7" y="23"/>
                    <a:pt x="4" y="24"/>
                  </a:cubicBezTo>
                  <a:cubicBezTo>
                    <a:pt x="2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5919A-64BD-463F-9218-11FC7CD76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4237"/>
              <a:ext cx="1237" cy="57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65A06C0-B225-4951-B29F-5EE4D5FDAD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6" y="4268"/>
              <a:ext cx="1177" cy="513"/>
            </a:xfrm>
            <a:custGeom>
              <a:avLst/>
              <a:gdLst>
                <a:gd name="T0" fmla="*/ 1177 w 1177"/>
                <a:gd name="T1" fmla="*/ 513 h 513"/>
                <a:gd name="T2" fmla="*/ 0 w 1177"/>
                <a:gd name="T3" fmla="*/ 513 h 513"/>
                <a:gd name="T4" fmla="*/ 0 w 1177"/>
                <a:gd name="T5" fmla="*/ 0 h 513"/>
                <a:gd name="T6" fmla="*/ 1177 w 1177"/>
                <a:gd name="T7" fmla="*/ 0 h 513"/>
                <a:gd name="T8" fmla="*/ 1177 w 1177"/>
                <a:gd name="T9" fmla="*/ 513 h 513"/>
                <a:gd name="T10" fmla="*/ 7 w 1177"/>
                <a:gd name="T11" fmla="*/ 504 h 513"/>
                <a:gd name="T12" fmla="*/ 1170 w 1177"/>
                <a:gd name="T13" fmla="*/ 504 h 513"/>
                <a:gd name="T14" fmla="*/ 1170 w 1177"/>
                <a:gd name="T15" fmla="*/ 7 h 513"/>
                <a:gd name="T16" fmla="*/ 7 w 1177"/>
                <a:gd name="T17" fmla="*/ 7 h 513"/>
                <a:gd name="T18" fmla="*/ 7 w 1177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7" h="513">
                  <a:moveTo>
                    <a:pt x="1177" y="513"/>
                  </a:moveTo>
                  <a:lnTo>
                    <a:pt x="0" y="513"/>
                  </a:lnTo>
                  <a:lnTo>
                    <a:pt x="0" y="0"/>
                  </a:lnTo>
                  <a:lnTo>
                    <a:pt x="1177" y="0"/>
                  </a:lnTo>
                  <a:lnTo>
                    <a:pt x="1177" y="513"/>
                  </a:lnTo>
                  <a:close/>
                  <a:moveTo>
                    <a:pt x="7" y="504"/>
                  </a:moveTo>
                  <a:lnTo>
                    <a:pt x="1170" y="504"/>
                  </a:lnTo>
                  <a:lnTo>
                    <a:pt x="1170" y="7"/>
                  </a:lnTo>
                  <a:lnTo>
                    <a:pt x="7" y="7"/>
                  </a:lnTo>
                  <a:lnTo>
                    <a:pt x="7" y="50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2FF4F5-3D87-428E-828B-B06272DF7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4" y="4237"/>
              <a:ext cx="301" cy="57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99F3EB5-FBC0-440D-825B-F55D1FE42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" y="4423"/>
              <a:ext cx="1172" cy="2"/>
            </a:xfrm>
            <a:custGeom>
              <a:avLst/>
              <a:gdLst>
                <a:gd name="T0" fmla="*/ 1 w 494"/>
                <a:gd name="T1" fmla="*/ 1 h 1"/>
                <a:gd name="T2" fmla="*/ 168 w 494"/>
                <a:gd name="T3" fmla="*/ 1 h 1"/>
                <a:gd name="T4" fmla="*/ 432 w 494"/>
                <a:gd name="T5" fmla="*/ 1 h 1"/>
                <a:gd name="T6" fmla="*/ 494 w 494"/>
                <a:gd name="T7" fmla="*/ 1 h 1"/>
                <a:gd name="T8" fmla="*/ 494 w 494"/>
                <a:gd name="T9" fmla="*/ 0 h 1"/>
                <a:gd name="T10" fmla="*/ 326 w 494"/>
                <a:gd name="T11" fmla="*/ 0 h 1"/>
                <a:gd name="T12" fmla="*/ 62 w 494"/>
                <a:gd name="T13" fmla="*/ 0 h 1"/>
                <a:gd name="T14" fmla="*/ 1 w 494"/>
                <a:gd name="T15" fmla="*/ 0 h 1"/>
                <a:gd name="T16" fmla="*/ 1 w 494"/>
                <a:gd name="T1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4" h="1">
                  <a:moveTo>
                    <a:pt x="1" y="1"/>
                  </a:moveTo>
                  <a:cubicBezTo>
                    <a:pt x="56" y="1"/>
                    <a:pt x="112" y="1"/>
                    <a:pt x="168" y="1"/>
                  </a:cubicBezTo>
                  <a:cubicBezTo>
                    <a:pt x="256" y="1"/>
                    <a:pt x="344" y="1"/>
                    <a:pt x="432" y="1"/>
                  </a:cubicBezTo>
                  <a:cubicBezTo>
                    <a:pt x="453" y="1"/>
                    <a:pt x="473" y="1"/>
                    <a:pt x="494" y="1"/>
                  </a:cubicBezTo>
                  <a:cubicBezTo>
                    <a:pt x="494" y="1"/>
                    <a:pt x="494" y="0"/>
                    <a:pt x="494" y="0"/>
                  </a:cubicBezTo>
                  <a:cubicBezTo>
                    <a:pt x="438" y="0"/>
                    <a:pt x="382" y="0"/>
                    <a:pt x="326" y="0"/>
                  </a:cubicBezTo>
                  <a:cubicBezTo>
                    <a:pt x="238" y="0"/>
                    <a:pt x="150" y="0"/>
                    <a:pt x="62" y="0"/>
                  </a:cubicBezTo>
                  <a:cubicBezTo>
                    <a:pt x="42" y="0"/>
                    <a:pt x="2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19CF1B6-33B9-4B1D-B8F3-C5165C929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" y="4268"/>
              <a:ext cx="9" cy="157"/>
            </a:xfrm>
            <a:custGeom>
              <a:avLst/>
              <a:gdLst>
                <a:gd name="T0" fmla="*/ 3 w 4"/>
                <a:gd name="T1" fmla="*/ 66 h 66"/>
                <a:gd name="T2" fmla="*/ 3 w 4"/>
                <a:gd name="T3" fmla="*/ 1 h 66"/>
                <a:gd name="T4" fmla="*/ 2 w 4"/>
                <a:gd name="T5" fmla="*/ 1 h 66"/>
                <a:gd name="T6" fmla="*/ 2 w 4"/>
                <a:gd name="T7" fmla="*/ 66 h 66"/>
                <a:gd name="T8" fmla="*/ 3 w 4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6">
                  <a:moveTo>
                    <a:pt x="3" y="66"/>
                  </a:moveTo>
                  <a:cubicBezTo>
                    <a:pt x="4" y="44"/>
                    <a:pt x="4" y="22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0" y="22"/>
                    <a:pt x="0" y="44"/>
                    <a:pt x="2" y="66"/>
                  </a:cubicBezTo>
                  <a:cubicBezTo>
                    <a:pt x="2" y="66"/>
                    <a:pt x="3" y="66"/>
                    <a:pt x="3" y="6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046E844-B96B-4B17-8307-D968AAE38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4330"/>
              <a:ext cx="31" cy="33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C43CBE7-1C9D-41DC-839B-3B0CE58CF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" y="4330"/>
              <a:ext cx="33" cy="33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7FA2E21-4BAF-4A9F-9655-44DC5F95F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4508"/>
              <a:ext cx="33" cy="31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67EF7EA-6CEC-4065-A644-B8B6361CF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3" y="4807"/>
              <a:ext cx="152" cy="359"/>
            </a:xfrm>
            <a:custGeom>
              <a:avLst/>
              <a:gdLst>
                <a:gd name="T0" fmla="*/ 61 w 152"/>
                <a:gd name="T1" fmla="*/ 0 h 359"/>
                <a:gd name="T2" fmla="*/ 0 w 152"/>
                <a:gd name="T3" fmla="*/ 359 h 359"/>
                <a:gd name="T4" fmla="*/ 35 w 152"/>
                <a:gd name="T5" fmla="*/ 359 h 359"/>
                <a:gd name="T6" fmla="*/ 152 w 152"/>
                <a:gd name="T7" fmla="*/ 0 h 359"/>
                <a:gd name="T8" fmla="*/ 61 w 152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359">
                  <a:moveTo>
                    <a:pt x="61" y="0"/>
                  </a:moveTo>
                  <a:lnTo>
                    <a:pt x="0" y="359"/>
                  </a:lnTo>
                  <a:lnTo>
                    <a:pt x="35" y="359"/>
                  </a:lnTo>
                  <a:lnTo>
                    <a:pt x="152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C51A07-961C-44E0-B196-30DEFA990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6" y="4807"/>
              <a:ext cx="142" cy="359"/>
            </a:xfrm>
            <a:custGeom>
              <a:avLst/>
              <a:gdLst>
                <a:gd name="T0" fmla="*/ 90 w 142"/>
                <a:gd name="T1" fmla="*/ 0 h 359"/>
                <a:gd name="T2" fmla="*/ 142 w 142"/>
                <a:gd name="T3" fmla="*/ 359 h 359"/>
                <a:gd name="T4" fmla="*/ 106 w 142"/>
                <a:gd name="T5" fmla="*/ 359 h 359"/>
                <a:gd name="T6" fmla="*/ 0 w 142"/>
                <a:gd name="T7" fmla="*/ 0 h 359"/>
                <a:gd name="T8" fmla="*/ 90 w 142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359">
                  <a:moveTo>
                    <a:pt x="90" y="0"/>
                  </a:moveTo>
                  <a:lnTo>
                    <a:pt x="142" y="359"/>
                  </a:lnTo>
                  <a:lnTo>
                    <a:pt x="106" y="359"/>
                  </a:lnTo>
                  <a:lnTo>
                    <a:pt x="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A82E9DB-4A37-4F5B-BECB-181B80B6C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" y="4807"/>
              <a:ext cx="150" cy="359"/>
            </a:xfrm>
            <a:custGeom>
              <a:avLst/>
              <a:gdLst>
                <a:gd name="T0" fmla="*/ 88 w 150"/>
                <a:gd name="T1" fmla="*/ 0 h 359"/>
                <a:gd name="T2" fmla="*/ 150 w 150"/>
                <a:gd name="T3" fmla="*/ 359 h 359"/>
                <a:gd name="T4" fmla="*/ 114 w 150"/>
                <a:gd name="T5" fmla="*/ 359 h 359"/>
                <a:gd name="T6" fmla="*/ 0 w 150"/>
                <a:gd name="T7" fmla="*/ 0 h 359"/>
                <a:gd name="T8" fmla="*/ 88 w 150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59">
                  <a:moveTo>
                    <a:pt x="88" y="0"/>
                  </a:moveTo>
                  <a:lnTo>
                    <a:pt x="150" y="359"/>
                  </a:lnTo>
                  <a:lnTo>
                    <a:pt x="114" y="359"/>
                  </a:lnTo>
                  <a:lnTo>
                    <a:pt x="0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433A399-9383-4614-AED1-2EC33E96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4670"/>
              <a:ext cx="30" cy="3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25C403-0B28-42DC-9C4F-FE754A971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" y="4598"/>
              <a:ext cx="1172" cy="5"/>
            </a:xfrm>
            <a:custGeom>
              <a:avLst/>
              <a:gdLst>
                <a:gd name="T0" fmla="*/ 1 w 494"/>
                <a:gd name="T1" fmla="*/ 2 h 2"/>
                <a:gd name="T2" fmla="*/ 168 w 494"/>
                <a:gd name="T3" fmla="*/ 2 h 2"/>
                <a:gd name="T4" fmla="*/ 432 w 494"/>
                <a:gd name="T5" fmla="*/ 2 h 2"/>
                <a:gd name="T6" fmla="*/ 494 w 494"/>
                <a:gd name="T7" fmla="*/ 2 h 2"/>
                <a:gd name="T8" fmla="*/ 494 w 494"/>
                <a:gd name="T9" fmla="*/ 0 h 2"/>
                <a:gd name="T10" fmla="*/ 326 w 494"/>
                <a:gd name="T11" fmla="*/ 0 h 2"/>
                <a:gd name="T12" fmla="*/ 62 w 494"/>
                <a:gd name="T13" fmla="*/ 0 h 2"/>
                <a:gd name="T14" fmla="*/ 1 w 494"/>
                <a:gd name="T15" fmla="*/ 0 h 2"/>
                <a:gd name="T16" fmla="*/ 1 w 494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4" h="2">
                  <a:moveTo>
                    <a:pt x="1" y="2"/>
                  </a:moveTo>
                  <a:cubicBezTo>
                    <a:pt x="56" y="2"/>
                    <a:pt x="112" y="2"/>
                    <a:pt x="168" y="2"/>
                  </a:cubicBezTo>
                  <a:cubicBezTo>
                    <a:pt x="256" y="2"/>
                    <a:pt x="344" y="2"/>
                    <a:pt x="432" y="2"/>
                  </a:cubicBezTo>
                  <a:cubicBezTo>
                    <a:pt x="453" y="2"/>
                    <a:pt x="473" y="2"/>
                    <a:pt x="494" y="2"/>
                  </a:cubicBezTo>
                  <a:cubicBezTo>
                    <a:pt x="494" y="2"/>
                    <a:pt x="494" y="0"/>
                    <a:pt x="494" y="0"/>
                  </a:cubicBezTo>
                  <a:cubicBezTo>
                    <a:pt x="438" y="0"/>
                    <a:pt x="382" y="0"/>
                    <a:pt x="326" y="0"/>
                  </a:cubicBezTo>
                  <a:cubicBezTo>
                    <a:pt x="238" y="0"/>
                    <a:pt x="150" y="0"/>
                    <a:pt x="62" y="0"/>
                  </a:cubicBezTo>
                  <a:cubicBezTo>
                    <a:pt x="42" y="0"/>
                    <a:pt x="21" y="0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E684A0-8B88-4E5D-A41D-DD335A12A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" y="1465"/>
              <a:ext cx="780" cy="1046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D6208-B9E1-4693-8FAA-3DA8FCED3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" y="1465"/>
              <a:ext cx="780" cy="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3FB490-E519-441F-8FF0-BED2A546D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" y="1505"/>
              <a:ext cx="700" cy="966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6774E6A-3909-44C6-B892-188AEC0F9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" y="1505"/>
              <a:ext cx="700" cy="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06EA76-078A-4802-BCDB-22C738136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2" y="1840"/>
              <a:ext cx="265" cy="306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1EA8EB3-4005-4E84-B745-60F210DF5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" y="2761"/>
              <a:ext cx="679" cy="50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5E7047-0950-4BC0-9B84-057230F68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" y="2787"/>
              <a:ext cx="626" cy="453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5BD8DE6-54C5-4754-9B3D-1CEC4FA92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7" y="2920"/>
              <a:ext cx="199" cy="17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DA8F9775-F018-4FCE-B42B-C78B54AB1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" y="3915"/>
              <a:ext cx="467" cy="313"/>
            </a:xfrm>
            <a:custGeom>
              <a:avLst/>
              <a:gdLst>
                <a:gd name="T0" fmla="*/ 33 w 467"/>
                <a:gd name="T1" fmla="*/ 0 h 313"/>
                <a:gd name="T2" fmla="*/ 0 w 467"/>
                <a:gd name="T3" fmla="*/ 313 h 313"/>
                <a:gd name="T4" fmla="*/ 431 w 467"/>
                <a:gd name="T5" fmla="*/ 313 h 313"/>
                <a:gd name="T6" fmla="*/ 467 w 467"/>
                <a:gd name="T7" fmla="*/ 0 h 313"/>
                <a:gd name="T8" fmla="*/ 33 w 467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313">
                  <a:moveTo>
                    <a:pt x="33" y="0"/>
                  </a:moveTo>
                  <a:lnTo>
                    <a:pt x="0" y="313"/>
                  </a:lnTo>
                  <a:lnTo>
                    <a:pt x="431" y="313"/>
                  </a:lnTo>
                  <a:lnTo>
                    <a:pt x="467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3E53B8D8-EE27-4E9B-9D21-51C199525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5" y="3936"/>
              <a:ext cx="422" cy="275"/>
            </a:xfrm>
            <a:custGeom>
              <a:avLst/>
              <a:gdLst>
                <a:gd name="T0" fmla="*/ 33 w 422"/>
                <a:gd name="T1" fmla="*/ 0 h 275"/>
                <a:gd name="T2" fmla="*/ 0 w 422"/>
                <a:gd name="T3" fmla="*/ 275 h 275"/>
                <a:gd name="T4" fmla="*/ 389 w 422"/>
                <a:gd name="T5" fmla="*/ 275 h 275"/>
                <a:gd name="T6" fmla="*/ 422 w 422"/>
                <a:gd name="T7" fmla="*/ 0 h 275"/>
                <a:gd name="T8" fmla="*/ 33 w 422"/>
                <a:gd name="T9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275">
                  <a:moveTo>
                    <a:pt x="33" y="0"/>
                  </a:moveTo>
                  <a:lnTo>
                    <a:pt x="0" y="275"/>
                  </a:lnTo>
                  <a:lnTo>
                    <a:pt x="389" y="275"/>
                  </a:lnTo>
                  <a:lnTo>
                    <a:pt x="422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DD486624-7259-4C0F-8916-AB32446CA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" y="3981"/>
              <a:ext cx="258" cy="183"/>
            </a:xfrm>
            <a:custGeom>
              <a:avLst/>
              <a:gdLst>
                <a:gd name="T0" fmla="*/ 19 w 258"/>
                <a:gd name="T1" fmla="*/ 0 h 183"/>
                <a:gd name="T2" fmla="*/ 0 w 258"/>
                <a:gd name="T3" fmla="*/ 183 h 183"/>
                <a:gd name="T4" fmla="*/ 247 w 258"/>
                <a:gd name="T5" fmla="*/ 183 h 183"/>
                <a:gd name="T6" fmla="*/ 258 w 258"/>
                <a:gd name="T7" fmla="*/ 0 h 183"/>
                <a:gd name="T8" fmla="*/ 19 w 258"/>
                <a:gd name="T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83">
                  <a:moveTo>
                    <a:pt x="19" y="0"/>
                  </a:moveTo>
                  <a:lnTo>
                    <a:pt x="0" y="183"/>
                  </a:lnTo>
                  <a:lnTo>
                    <a:pt x="247" y="183"/>
                  </a:lnTo>
                  <a:lnTo>
                    <a:pt x="258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461C6B00-9C0A-4166-B210-C78CD5410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" y="4036"/>
              <a:ext cx="110" cy="192"/>
            </a:xfrm>
            <a:custGeom>
              <a:avLst/>
              <a:gdLst>
                <a:gd name="T0" fmla="*/ 22 w 110"/>
                <a:gd name="T1" fmla="*/ 12 h 192"/>
                <a:gd name="T2" fmla="*/ 110 w 110"/>
                <a:gd name="T3" fmla="*/ 192 h 192"/>
                <a:gd name="T4" fmla="*/ 0 w 110"/>
                <a:gd name="T5" fmla="*/ 192 h 192"/>
                <a:gd name="T6" fmla="*/ 22 w 110"/>
                <a:gd name="T7" fmla="*/ 0 h 192"/>
                <a:gd name="T8" fmla="*/ 22 w 110"/>
                <a:gd name="T9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92">
                  <a:moveTo>
                    <a:pt x="22" y="12"/>
                  </a:moveTo>
                  <a:lnTo>
                    <a:pt x="110" y="192"/>
                  </a:lnTo>
                  <a:lnTo>
                    <a:pt x="0" y="192"/>
                  </a:lnTo>
                  <a:lnTo>
                    <a:pt x="22" y="0"/>
                  </a:lnTo>
                  <a:lnTo>
                    <a:pt x="22" y="12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265A7F31-ED80-4482-8B83-3BB1D1052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" y="4036"/>
              <a:ext cx="110" cy="192"/>
            </a:xfrm>
            <a:custGeom>
              <a:avLst/>
              <a:gdLst>
                <a:gd name="T0" fmla="*/ 22 w 110"/>
                <a:gd name="T1" fmla="*/ 12 h 192"/>
                <a:gd name="T2" fmla="*/ 110 w 110"/>
                <a:gd name="T3" fmla="*/ 192 h 192"/>
                <a:gd name="T4" fmla="*/ 0 w 110"/>
                <a:gd name="T5" fmla="*/ 192 h 192"/>
                <a:gd name="T6" fmla="*/ 22 w 110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192">
                  <a:moveTo>
                    <a:pt x="22" y="12"/>
                  </a:moveTo>
                  <a:lnTo>
                    <a:pt x="110" y="192"/>
                  </a:lnTo>
                  <a:lnTo>
                    <a:pt x="0" y="192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3">
              <a:extLst>
                <a:ext uri="{FF2B5EF4-FFF2-40B4-BE49-F238E27FC236}">
                  <a16:creationId xmlns:a16="http://schemas.microsoft.com/office/drawing/2014/main" id="{0F019DEF-77D7-403E-A399-03EBFACAD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" y="5161"/>
              <a:ext cx="5973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D5BC88B4-95C5-4B54-B25D-CFB5AD883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1393"/>
              <a:ext cx="3571" cy="23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Rectangle 45">
              <a:extLst>
                <a:ext uri="{FF2B5EF4-FFF2-40B4-BE49-F238E27FC236}">
                  <a16:creationId xmlns:a16="http://schemas.microsoft.com/office/drawing/2014/main" id="{252E3A8F-1E8D-4ADB-B746-8DB90FB07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1393"/>
              <a:ext cx="3571" cy="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7B8AA1CF-8296-4300-B2DF-01FF42A53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" y="1391"/>
              <a:ext cx="3576" cy="2357"/>
            </a:xfrm>
            <a:custGeom>
              <a:avLst/>
              <a:gdLst>
                <a:gd name="T0" fmla="*/ 1506 w 1507"/>
                <a:gd name="T1" fmla="*/ 992 h 993"/>
                <a:gd name="T2" fmla="*/ 1505 w 1507"/>
                <a:gd name="T3" fmla="*/ 1 h 993"/>
                <a:gd name="T4" fmla="*/ 1506 w 1507"/>
                <a:gd name="T5" fmla="*/ 2 h 993"/>
                <a:gd name="T6" fmla="*/ 1 w 1507"/>
                <a:gd name="T7" fmla="*/ 2 h 993"/>
                <a:gd name="T8" fmla="*/ 1 w 1507"/>
                <a:gd name="T9" fmla="*/ 2 h 993"/>
                <a:gd name="T10" fmla="*/ 2 w 1507"/>
                <a:gd name="T11" fmla="*/ 1 h 993"/>
                <a:gd name="T12" fmla="*/ 2 w 1507"/>
                <a:gd name="T13" fmla="*/ 992 h 993"/>
                <a:gd name="T14" fmla="*/ 1 w 1507"/>
                <a:gd name="T15" fmla="*/ 991 h 993"/>
                <a:gd name="T16" fmla="*/ 1506 w 1507"/>
                <a:gd name="T17" fmla="*/ 992 h 993"/>
                <a:gd name="T18" fmla="*/ 1 w 1507"/>
                <a:gd name="T19" fmla="*/ 993 h 993"/>
                <a:gd name="T20" fmla="*/ 0 w 1507"/>
                <a:gd name="T21" fmla="*/ 993 h 993"/>
                <a:gd name="T22" fmla="*/ 0 w 1507"/>
                <a:gd name="T23" fmla="*/ 992 h 993"/>
                <a:gd name="T24" fmla="*/ 0 w 1507"/>
                <a:gd name="T25" fmla="*/ 1 h 993"/>
                <a:gd name="T26" fmla="*/ 0 w 1507"/>
                <a:gd name="T27" fmla="*/ 0 h 993"/>
                <a:gd name="T28" fmla="*/ 1 w 1507"/>
                <a:gd name="T29" fmla="*/ 0 h 993"/>
                <a:gd name="T30" fmla="*/ 1 w 1507"/>
                <a:gd name="T31" fmla="*/ 0 h 993"/>
                <a:gd name="T32" fmla="*/ 1506 w 1507"/>
                <a:gd name="T33" fmla="*/ 1 h 993"/>
                <a:gd name="T34" fmla="*/ 1507 w 1507"/>
                <a:gd name="T35" fmla="*/ 1 h 993"/>
                <a:gd name="T36" fmla="*/ 1507 w 1507"/>
                <a:gd name="T37" fmla="*/ 1 h 993"/>
                <a:gd name="T38" fmla="*/ 1506 w 1507"/>
                <a:gd name="T39" fmla="*/ 992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07" h="993">
                  <a:moveTo>
                    <a:pt x="1506" y="992"/>
                  </a:moveTo>
                  <a:cubicBezTo>
                    <a:pt x="1506" y="985"/>
                    <a:pt x="1506" y="606"/>
                    <a:pt x="1505" y="1"/>
                  </a:cubicBezTo>
                  <a:cubicBezTo>
                    <a:pt x="1506" y="2"/>
                    <a:pt x="1506" y="2"/>
                    <a:pt x="1506" y="2"/>
                  </a:cubicBezTo>
                  <a:cubicBezTo>
                    <a:pt x="1093" y="2"/>
                    <a:pt x="569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54"/>
                    <a:pt x="2" y="689"/>
                    <a:pt x="2" y="992"/>
                  </a:cubicBezTo>
                  <a:cubicBezTo>
                    <a:pt x="1" y="991"/>
                    <a:pt x="1" y="991"/>
                    <a:pt x="1" y="991"/>
                  </a:cubicBezTo>
                  <a:cubicBezTo>
                    <a:pt x="887" y="992"/>
                    <a:pt x="1498" y="992"/>
                    <a:pt x="1506" y="992"/>
                  </a:cubicBezTo>
                  <a:cubicBezTo>
                    <a:pt x="1498" y="992"/>
                    <a:pt x="887" y="993"/>
                    <a:pt x="1" y="993"/>
                  </a:cubicBezTo>
                  <a:cubicBezTo>
                    <a:pt x="0" y="993"/>
                    <a:pt x="0" y="993"/>
                    <a:pt x="0" y="993"/>
                  </a:cubicBezTo>
                  <a:cubicBezTo>
                    <a:pt x="0" y="992"/>
                    <a:pt x="0" y="992"/>
                    <a:pt x="0" y="992"/>
                  </a:cubicBezTo>
                  <a:cubicBezTo>
                    <a:pt x="0" y="689"/>
                    <a:pt x="0" y="354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69" y="0"/>
                    <a:pt x="1093" y="1"/>
                    <a:pt x="1506" y="1"/>
                  </a:cubicBezTo>
                  <a:cubicBezTo>
                    <a:pt x="1507" y="1"/>
                    <a:pt x="1507" y="1"/>
                    <a:pt x="1507" y="1"/>
                  </a:cubicBezTo>
                  <a:cubicBezTo>
                    <a:pt x="1507" y="1"/>
                    <a:pt x="1507" y="1"/>
                    <a:pt x="1507" y="1"/>
                  </a:cubicBezTo>
                  <a:cubicBezTo>
                    <a:pt x="1507" y="606"/>
                    <a:pt x="1506" y="985"/>
                    <a:pt x="1506" y="992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47">
              <a:extLst>
                <a:ext uri="{FF2B5EF4-FFF2-40B4-BE49-F238E27FC236}">
                  <a16:creationId xmlns:a16="http://schemas.microsoft.com/office/drawing/2014/main" id="{0B812B72-2B82-4CC3-898F-9B400FAD0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1602"/>
              <a:ext cx="3571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9">
              <a:extLst>
                <a:ext uri="{FF2B5EF4-FFF2-40B4-BE49-F238E27FC236}">
                  <a16:creationId xmlns:a16="http://schemas.microsoft.com/office/drawing/2014/main" id="{76999694-2D1A-4018-8D46-459930FBB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951"/>
              <a:ext cx="2995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F2D95162-E453-4960-BF2F-DE76EB30E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" y="2578"/>
              <a:ext cx="940" cy="218"/>
            </a:xfrm>
            <a:custGeom>
              <a:avLst/>
              <a:gdLst>
                <a:gd name="T0" fmla="*/ 350 w 396"/>
                <a:gd name="T1" fmla="*/ 92 h 92"/>
                <a:gd name="T2" fmla="*/ 46 w 396"/>
                <a:gd name="T3" fmla="*/ 92 h 92"/>
                <a:gd name="T4" fmla="*/ 0 w 396"/>
                <a:gd name="T5" fmla="*/ 46 h 92"/>
                <a:gd name="T6" fmla="*/ 46 w 396"/>
                <a:gd name="T7" fmla="*/ 0 h 92"/>
                <a:gd name="T8" fmla="*/ 350 w 396"/>
                <a:gd name="T9" fmla="*/ 0 h 92"/>
                <a:gd name="T10" fmla="*/ 396 w 396"/>
                <a:gd name="T11" fmla="*/ 46 h 92"/>
                <a:gd name="T12" fmla="*/ 350 w 396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6" h="92">
                  <a:moveTo>
                    <a:pt x="350" y="92"/>
                  </a:moveTo>
                  <a:cubicBezTo>
                    <a:pt x="46" y="92"/>
                    <a:pt x="46" y="92"/>
                    <a:pt x="46" y="92"/>
                  </a:cubicBezTo>
                  <a:cubicBezTo>
                    <a:pt x="21" y="92"/>
                    <a:pt x="0" y="71"/>
                    <a:pt x="0" y="46"/>
                  </a:cubicBezTo>
                  <a:cubicBezTo>
                    <a:pt x="0" y="20"/>
                    <a:pt x="21" y="0"/>
                    <a:pt x="46" y="0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75" y="0"/>
                    <a:pt x="396" y="20"/>
                    <a:pt x="396" y="46"/>
                  </a:cubicBezTo>
                  <a:cubicBezTo>
                    <a:pt x="396" y="71"/>
                    <a:pt x="375" y="92"/>
                    <a:pt x="350" y="92"/>
                  </a:cubicBezTo>
                  <a:close/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214ACE5A-1EF8-4659-9B3B-0C4150BC1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573"/>
              <a:ext cx="1791" cy="226"/>
            </a:xfrm>
            <a:custGeom>
              <a:avLst/>
              <a:gdLst>
                <a:gd name="T0" fmla="*/ 708 w 755"/>
                <a:gd name="T1" fmla="*/ 94 h 95"/>
                <a:gd name="T2" fmla="*/ 712 w 755"/>
                <a:gd name="T3" fmla="*/ 94 h 95"/>
                <a:gd name="T4" fmla="*/ 717 w 755"/>
                <a:gd name="T5" fmla="*/ 93 h 95"/>
                <a:gd name="T6" fmla="*/ 724 w 755"/>
                <a:gd name="T7" fmla="*/ 91 h 95"/>
                <a:gd name="T8" fmla="*/ 740 w 755"/>
                <a:gd name="T9" fmla="*/ 80 h 95"/>
                <a:gd name="T10" fmla="*/ 753 w 755"/>
                <a:gd name="T11" fmla="*/ 57 h 95"/>
                <a:gd name="T12" fmla="*/ 747 w 755"/>
                <a:gd name="T13" fmla="*/ 25 h 95"/>
                <a:gd name="T14" fmla="*/ 716 w 755"/>
                <a:gd name="T15" fmla="*/ 3 h 95"/>
                <a:gd name="T16" fmla="*/ 693 w 755"/>
                <a:gd name="T17" fmla="*/ 2 h 95"/>
                <a:gd name="T18" fmla="*/ 669 w 755"/>
                <a:gd name="T19" fmla="*/ 2 h 95"/>
                <a:gd name="T20" fmla="*/ 618 w 755"/>
                <a:gd name="T21" fmla="*/ 2 h 95"/>
                <a:gd name="T22" fmla="*/ 49 w 755"/>
                <a:gd name="T23" fmla="*/ 3 h 95"/>
                <a:gd name="T24" fmla="*/ 14 w 755"/>
                <a:gd name="T25" fmla="*/ 20 h 95"/>
                <a:gd name="T26" fmla="*/ 5 w 755"/>
                <a:gd name="T27" fmla="*/ 57 h 95"/>
                <a:gd name="T28" fmla="*/ 28 w 755"/>
                <a:gd name="T29" fmla="*/ 88 h 95"/>
                <a:gd name="T30" fmla="*/ 46 w 755"/>
                <a:gd name="T31" fmla="*/ 93 h 95"/>
                <a:gd name="T32" fmla="*/ 66 w 755"/>
                <a:gd name="T33" fmla="*/ 93 h 95"/>
                <a:gd name="T34" fmla="*/ 217 w 755"/>
                <a:gd name="T35" fmla="*/ 93 h 95"/>
                <a:gd name="T36" fmla="*/ 472 w 755"/>
                <a:gd name="T37" fmla="*/ 93 h 95"/>
                <a:gd name="T38" fmla="*/ 645 w 755"/>
                <a:gd name="T39" fmla="*/ 94 h 95"/>
                <a:gd name="T40" fmla="*/ 691 w 755"/>
                <a:gd name="T41" fmla="*/ 94 h 95"/>
                <a:gd name="T42" fmla="*/ 704 w 755"/>
                <a:gd name="T43" fmla="*/ 94 h 95"/>
                <a:gd name="T44" fmla="*/ 708 w 755"/>
                <a:gd name="T45" fmla="*/ 94 h 95"/>
                <a:gd name="T46" fmla="*/ 704 w 755"/>
                <a:gd name="T47" fmla="*/ 94 h 95"/>
                <a:gd name="T48" fmla="*/ 691 w 755"/>
                <a:gd name="T49" fmla="*/ 94 h 95"/>
                <a:gd name="T50" fmla="*/ 645 w 755"/>
                <a:gd name="T51" fmla="*/ 95 h 95"/>
                <a:gd name="T52" fmla="*/ 472 w 755"/>
                <a:gd name="T53" fmla="*/ 95 h 95"/>
                <a:gd name="T54" fmla="*/ 217 w 755"/>
                <a:gd name="T55" fmla="*/ 95 h 95"/>
                <a:gd name="T56" fmla="*/ 66 w 755"/>
                <a:gd name="T57" fmla="*/ 95 h 95"/>
                <a:gd name="T58" fmla="*/ 46 w 755"/>
                <a:gd name="T59" fmla="*/ 95 h 95"/>
                <a:gd name="T60" fmla="*/ 27 w 755"/>
                <a:gd name="T61" fmla="*/ 89 h 95"/>
                <a:gd name="T62" fmla="*/ 3 w 755"/>
                <a:gd name="T63" fmla="*/ 57 h 95"/>
                <a:gd name="T64" fmla="*/ 12 w 755"/>
                <a:gd name="T65" fmla="*/ 18 h 95"/>
                <a:gd name="T66" fmla="*/ 49 w 755"/>
                <a:gd name="T67" fmla="*/ 1 h 95"/>
                <a:gd name="T68" fmla="*/ 618 w 755"/>
                <a:gd name="T69" fmla="*/ 1 h 95"/>
                <a:gd name="T70" fmla="*/ 669 w 755"/>
                <a:gd name="T71" fmla="*/ 1 h 95"/>
                <a:gd name="T72" fmla="*/ 693 w 755"/>
                <a:gd name="T73" fmla="*/ 1 h 95"/>
                <a:gd name="T74" fmla="*/ 716 w 755"/>
                <a:gd name="T75" fmla="*/ 2 h 95"/>
                <a:gd name="T76" fmla="*/ 748 w 755"/>
                <a:gd name="T77" fmla="*/ 24 h 95"/>
                <a:gd name="T78" fmla="*/ 753 w 755"/>
                <a:gd name="T79" fmla="*/ 57 h 95"/>
                <a:gd name="T80" fmla="*/ 741 w 755"/>
                <a:gd name="T81" fmla="*/ 81 h 95"/>
                <a:gd name="T82" fmla="*/ 724 w 755"/>
                <a:gd name="T83" fmla="*/ 91 h 95"/>
                <a:gd name="T84" fmla="*/ 717 w 755"/>
                <a:gd name="T85" fmla="*/ 93 h 95"/>
                <a:gd name="T86" fmla="*/ 712 w 755"/>
                <a:gd name="T87" fmla="*/ 94 h 95"/>
                <a:gd name="T88" fmla="*/ 708 w 755"/>
                <a:gd name="T89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5" h="95">
                  <a:moveTo>
                    <a:pt x="708" y="94"/>
                  </a:moveTo>
                  <a:cubicBezTo>
                    <a:pt x="708" y="94"/>
                    <a:pt x="709" y="94"/>
                    <a:pt x="712" y="94"/>
                  </a:cubicBezTo>
                  <a:cubicBezTo>
                    <a:pt x="713" y="94"/>
                    <a:pt x="715" y="93"/>
                    <a:pt x="717" y="93"/>
                  </a:cubicBezTo>
                  <a:cubicBezTo>
                    <a:pt x="719" y="92"/>
                    <a:pt x="721" y="92"/>
                    <a:pt x="724" y="91"/>
                  </a:cubicBezTo>
                  <a:cubicBezTo>
                    <a:pt x="729" y="89"/>
                    <a:pt x="735" y="86"/>
                    <a:pt x="740" y="80"/>
                  </a:cubicBezTo>
                  <a:cubicBezTo>
                    <a:pt x="746" y="75"/>
                    <a:pt x="751" y="67"/>
                    <a:pt x="753" y="57"/>
                  </a:cubicBezTo>
                  <a:cubicBezTo>
                    <a:pt x="755" y="47"/>
                    <a:pt x="754" y="35"/>
                    <a:pt x="747" y="25"/>
                  </a:cubicBezTo>
                  <a:cubicBezTo>
                    <a:pt x="741" y="14"/>
                    <a:pt x="730" y="5"/>
                    <a:pt x="716" y="3"/>
                  </a:cubicBezTo>
                  <a:cubicBezTo>
                    <a:pt x="709" y="2"/>
                    <a:pt x="701" y="2"/>
                    <a:pt x="693" y="2"/>
                  </a:cubicBezTo>
                  <a:cubicBezTo>
                    <a:pt x="686" y="2"/>
                    <a:pt x="678" y="2"/>
                    <a:pt x="669" y="2"/>
                  </a:cubicBezTo>
                  <a:cubicBezTo>
                    <a:pt x="653" y="2"/>
                    <a:pt x="636" y="2"/>
                    <a:pt x="618" y="2"/>
                  </a:cubicBezTo>
                  <a:cubicBezTo>
                    <a:pt x="472" y="2"/>
                    <a:pt x="271" y="2"/>
                    <a:pt x="49" y="3"/>
                  </a:cubicBezTo>
                  <a:cubicBezTo>
                    <a:pt x="36" y="3"/>
                    <a:pt x="22" y="9"/>
                    <a:pt x="14" y="20"/>
                  </a:cubicBezTo>
                  <a:cubicBezTo>
                    <a:pt x="5" y="30"/>
                    <a:pt x="2" y="44"/>
                    <a:pt x="5" y="57"/>
                  </a:cubicBezTo>
                  <a:cubicBezTo>
                    <a:pt x="8" y="70"/>
                    <a:pt x="16" y="81"/>
                    <a:pt x="28" y="88"/>
                  </a:cubicBezTo>
                  <a:cubicBezTo>
                    <a:pt x="33" y="91"/>
                    <a:pt x="40" y="93"/>
                    <a:pt x="46" y="93"/>
                  </a:cubicBezTo>
                  <a:cubicBezTo>
                    <a:pt x="53" y="93"/>
                    <a:pt x="59" y="93"/>
                    <a:pt x="66" y="93"/>
                  </a:cubicBezTo>
                  <a:cubicBezTo>
                    <a:pt x="118" y="93"/>
                    <a:pt x="169" y="93"/>
                    <a:pt x="217" y="93"/>
                  </a:cubicBezTo>
                  <a:cubicBezTo>
                    <a:pt x="313" y="93"/>
                    <a:pt x="400" y="93"/>
                    <a:pt x="472" y="93"/>
                  </a:cubicBezTo>
                  <a:cubicBezTo>
                    <a:pt x="545" y="94"/>
                    <a:pt x="604" y="94"/>
                    <a:pt x="645" y="94"/>
                  </a:cubicBezTo>
                  <a:cubicBezTo>
                    <a:pt x="665" y="94"/>
                    <a:pt x="681" y="94"/>
                    <a:pt x="691" y="94"/>
                  </a:cubicBezTo>
                  <a:cubicBezTo>
                    <a:pt x="697" y="94"/>
                    <a:pt x="701" y="94"/>
                    <a:pt x="704" y="94"/>
                  </a:cubicBezTo>
                  <a:cubicBezTo>
                    <a:pt x="706" y="94"/>
                    <a:pt x="708" y="94"/>
                    <a:pt x="708" y="94"/>
                  </a:cubicBezTo>
                  <a:cubicBezTo>
                    <a:pt x="708" y="94"/>
                    <a:pt x="706" y="94"/>
                    <a:pt x="704" y="94"/>
                  </a:cubicBezTo>
                  <a:cubicBezTo>
                    <a:pt x="701" y="94"/>
                    <a:pt x="697" y="94"/>
                    <a:pt x="691" y="94"/>
                  </a:cubicBezTo>
                  <a:cubicBezTo>
                    <a:pt x="681" y="94"/>
                    <a:pt x="665" y="94"/>
                    <a:pt x="645" y="95"/>
                  </a:cubicBezTo>
                  <a:cubicBezTo>
                    <a:pt x="604" y="95"/>
                    <a:pt x="545" y="95"/>
                    <a:pt x="472" y="95"/>
                  </a:cubicBezTo>
                  <a:cubicBezTo>
                    <a:pt x="400" y="95"/>
                    <a:pt x="313" y="95"/>
                    <a:pt x="217" y="95"/>
                  </a:cubicBezTo>
                  <a:cubicBezTo>
                    <a:pt x="169" y="95"/>
                    <a:pt x="118" y="95"/>
                    <a:pt x="66" y="95"/>
                  </a:cubicBezTo>
                  <a:cubicBezTo>
                    <a:pt x="59" y="95"/>
                    <a:pt x="53" y="95"/>
                    <a:pt x="46" y="95"/>
                  </a:cubicBezTo>
                  <a:cubicBezTo>
                    <a:pt x="39" y="95"/>
                    <a:pt x="33" y="93"/>
                    <a:pt x="27" y="89"/>
                  </a:cubicBezTo>
                  <a:cubicBezTo>
                    <a:pt x="15" y="83"/>
                    <a:pt x="6" y="71"/>
                    <a:pt x="3" y="57"/>
                  </a:cubicBezTo>
                  <a:cubicBezTo>
                    <a:pt x="0" y="44"/>
                    <a:pt x="3" y="29"/>
                    <a:pt x="12" y="18"/>
                  </a:cubicBezTo>
                  <a:cubicBezTo>
                    <a:pt x="21" y="7"/>
                    <a:pt x="35" y="0"/>
                    <a:pt x="49" y="1"/>
                  </a:cubicBezTo>
                  <a:cubicBezTo>
                    <a:pt x="271" y="1"/>
                    <a:pt x="472" y="1"/>
                    <a:pt x="618" y="1"/>
                  </a:cubicBezTo>
                  <a:cubicBezTo>
                    <a:pt x="636" y="1"/>
                    <a:pt x="653" y="1"/>
                    <a:pt x="669" y="1"/>
                  </a:cubicBezTo>
                  <a:cubicBezTo>
                    <a:pt x="678" y="1"/>
                    <a:pt x="686" y="1"/>
                    <a:pt x="693" y="1"/>
                  </a:cubicBezTo>
                  <a:cubicBezTo>
                    <a:pt x="701" y="1"/>
                    <a:pt x="709" y="1"/>
                    <a:pt x="716" y="2"/>
                  </a:cubicBezTo>
                  <a:cubicBezTo>
                    <a:pt x="730" y="4"/>
                    <a:pt x="742" y="14"/>
                    <a:pt x="748" y="24"/>
                  </a:cubicBezTo>
                  <a:cubicBezTo>
                    <a:pt x="754" y="35"/>
                    <a:pt x="755" y="47"/>
                    <a:pt x="753" y="57"/>
                  </a:cubicBezTo>
                  <a:cubicBezTo>
                    <a:pt x="751" y="67"/>
                    <a:pt x="746" y="75"/>
                    <a:pt x="741" y="81"/>
                  </a:cubicBezTo>
                  <a:cubicBezTo>
                    <a:pt x="735" y="86"/>
                    <a:pt x="729" y="90"/>
                    <a:pt x="724" y="91"/>
                  </a:cubicBezTo>
                  <a:cubicBezTo>
                    <a:pt x="721" y="92"/>
                    <a:pt x="719" y="93"/>
                    <a:pt x="717" y="93"/>
                  </a:cubicBezTo>
                  <a:cubicBezTo>
                    <a:pt x="715" y="94"/>
                    <a:pt x="713" y="94"/>
                    <a:pt x="712" y="94"/>
                  </a:cubicBezTo>
                  <a:cubicBezTo>
                    <a:pt x="709" y="94"/>
                    <a:pt x="708" y="94"/>
                    <a:pt x="708" y="9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F86C3250-B779-41A4-B5F0-5D5D85EB9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" y="2872"/>
              <a:ext cx="40" cy="60"/>
            </a:xfrm>
            <a:custGeom>
              <a:avLst/>
              <a:gdLst>
                <a:gd name="T0" fmla="*/ 12 w 40"/>
                <a:gd name="T1" fmla="*/ 0 h 60"/>
                <a:gd name="T2" fmla="*/ 19 w 40"/>
                <a:gd name="T3" fmla="*/ 0 h 60"/>
                <a:gd name="T4" fmla="*/ 9 w 40"/>
                <a:gd name="T5" fmla="*/ 53 h 60"/>
                <a:gd name="T6" fmla="*/ 40 w 40"/>
                <a:gd name="T7" fmla="*/ 53 h 60"/>
                <a:gd name="T8" fmla="*/ 38 w 40"/>
                <a:gd name="T9" fmla="*/ 60 h 60"/>
                <a:gd name="T10" fmla="*/ 0 w 40"/>
                <a:gd name="T11" fmla="*/ 60 h 60"/>
                <a:gd name="T12" fmla="*/ 12 w 40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60">
                  <a:moveTo>
                    <a:pt x="12" y="0"/>
                  </a:moveTo>
                  <a:lnTo>
                    <a:pt x="19" y="0"/>
                  </a:lnTo>
                  <a:lnTo>
                    <a:pt x="9" y="53"/>
                  </a:lnTo>
                  <a:lnTo>
                    <a:pt x="40" y="53"/>
                  </a:lnTo>
                  <a:lnTo>
                    <a:pt x="38" y="60"/>
                  </a:lnTo>
                  <a:lnTo>
                    <a:pt x="0" y="6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83375A40-31A1-4096-9F24-46EED7CFC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" y="2887"/>
              <a:ext cx="45" cy="45"/>
            </a:xfrm>
            <a:custGeom>
              <a:avLst/>
              <a:gdLst>
                <a:gd name="T0" fmla="*/ 0 w 19"/>
                <a:gd name="T1" fmla="*/ 11 h 19"/>
                <a:gd name="T2" fmla="*/ 10 w 19"/>
                <a:gd name="T3" fmla="*/ 0 h 19"/>
                <a:gd name="T4" fmla="*/ 19 w 19"/>
                <a:gd name="T5" fmla="*/ 8 h 19"/>
                <a:gd name="T6" fmla="*/ 8 w 19"/>
                <a:gd name="T7" fmla="*/ 19 h 19"/>
                <a:gd name="T8" fmla="*/ 0 w 19"/>
                <a:gd name="T9" fmla="*/ 11 h 19"/>
                <a:gd name="T10" fmla="*/ 16 w 19"/>
                <a:gd name="T11" fmla="*/ 8 h 19"/>
                <a:gd name="T12" fmla="*/ 10 w 19"/>
                <a:gd name="T13" fmla="*/ 3 h 19"/>
                <a:gd name="T14" fmla="*/ 3 w 19"/>
                <a:gd name="T15" fmla="*/ 11 h 19"/>
                <a:gd name="T16" fmla="*/ 8 w 19"/>
                <a:gd name="T17" fmla="*/ 16 h 19"/>
                <a:gd name="T18" fmla="*/ 16 w 19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19">
                  <a:moveTo>
                    <a:pt x="0" y="11"/>
                  </a:move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19" y="3"/>
                    <a:pt x="19" y="8"/>
                  </a:cubicBezTo>
                  <a:cubicBezTo>
                    <a:pt x="19" y="14"/>
                    <a:pt x="14" y="19"/>
                    <a:pt x="8" y="19"/>
                  </a:cubicBezTo>
                  <a:cubicBezTo>
                    <a:pt x="3" y="19"/>
                    <a:pt x="0" y="16"/>
                    <a:pt x="0" y="11"/>
                  </a:cubicBezTo>
                  <a:close/>
                  <a:moveTo>
                    <a:pt x="16" y="8"/>
                  </a:moveTo>
                  <a:cubicBezTo>
                    <a:pt x="16" y="5"/>
                    <a:pt x="14" y="3"/>
                    <a:pt x="10" y="3"/>
                  </a:cubicBezTo>
                  <a:cubicBezTo>
                    <a:pt x="6" y="3"/>
                    <a:pt x="3" y="6"/>
                    <a:pt x="3" y="11"/>
                  </a:cubicBezTo>
                  <a:cubicBezTo>
                    <a:pt x="3" y="14"/>
                    <a:pt x="5" y="16"/>
                    <a:pt x="8" y="16"/>
                  </a:cubicBezTo>
                  <a:cubicBezTo>
                    <a:pt x="13" y="16"/>
                    <a:pt x="16" y="13"/>
                    <a:pt x="16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EEBA0928-5780-4A68-BFBC-D266E21488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1" y="2887"/>
              <a:ext cx="50" cy="45"/>
            </a:xfrm>
            <a:custGeom>
              <a:avLst/>
              <a:gdLst>
                <a:gd name="T0" fmla="*/ 21 w 21"/>
                <a:gd name="T1" fmla="*/ 0 h 19"/>
                <a:gd name="T2" fmla="*/ 18 w 21"/>
                <a:gd name="T3" fmla="*/ 19 h 19"/>
                <a:gd name="T4" fmla="*/ 15 w 21"/>
                <a:gd name="T5" fmla="*/ 19 h 19"/>
                <a:gd name="T6" fmla="*/ 15 w 21"/>
                <a:gd name="T7" fmla="*/ 16 h 19"/>
                <a:gd name="T8" fmla="*/ 9 w 21"/>
                <a:gd name="T9" fmla="*/ 19 h 19"/>
                <a:gd name="T10" fmla="*/ 0 w 21"/>
                <a:gd name="T11" fmla="*/ 11 h 19"/>
                <a:gd name="T12" fmla="*/ 11 w 21"/>
                <a:gd name="T13" fmla="*/ 0 h 19"/>
                <a:gd name="T14" fmla="*/ 17 w 21"/>
                <a:gd name="T15" fmla="*/ 3 h 19"/>
                <a:gd name="T16" fmla="*/ 18 w 21"/>
                <a:gd name="T17" fmla="*/ 0 h 19"/>
                <a:gd name="T18" fmla="*/ 21 w 21"/>
                <a:gd name="T19" fmla="*/ 0 h 19"/>
                <a:gd name="T20" fmla="*/ 16 w 21"/>
                <a:gd name="T21" fmla="*/ 8 h 19"/>
                <a:gd name="T22" fmla="*/ 11 w 21"/>
                <a:gd name="T23" fmla="*/ 3 h 19"/>
                <a:gd name="T24" fmla="*/ 4 w 21"/>
                <a:gd name="T25" fmla="*/ 11 h 19"/>
                <a:gd name="T26" fmla="*/ 9 w 21"/>
                <a:gd name="T27" fmla="*/ 16 h 19"/>
                <a:gd name="T28" fmla="*/ 16 w 21"/>
                <a:gd name="T2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9">
                  <a:moveTo>
                    <a:pt x="21" y="0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8"/>
                    <a:pt x="11" y="19"/>
                    <a:pt x="9" y="19"/>
                  </a:cubicBezTo>
                  <a:cubicBezTo>
                    <a:pt x="4" y="19"/>
                    <a:pt x="0" y="16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4" y="0"/>
                    <a:pt x="16" y="1"/>
                    <a:pt x="17" y="3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21" y="0"/>
                  </a:lnTo>
                  <a:close/>
                  <a:moveTo>
                    <a:pt x="16" y="8"/>
                  </a:moveTo>
                  <a:cubicBezTo>
                    <a:pt x="16" y="5"/>
                    <a:pt x="14" y="3"/>
                    <a:pt x="11" y="3"/>
                  </a:cubicBezTo>
                  <a:cubicBezTo>
                    <a:pt x="7" y="3"/>
                    <a:pt x="4" y="6"/>
                    <a:pt x="4" y="11"/>
                  </a:cubicBezTo>
                  <a:cubicBezTo>
                    <a:pt x="4" y="14"/>
                    <a:pt x="6" y="16"/>
                    <a:pt x="9" y="16"/>
                  </a:cubicBezTo>
                  <a:cubicBezTo>
                    <a:pt x="13" y="16"/>
                    <a:pt x="16" y="13"/>
                    <a:pt x="16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4AC6EA4D-12A8-47AE-8C05-8E22C4C1F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8" y="2870"/>
              <a:ext cx="52" cy="62"/>
            </a:xfrm>
            <a:custGeom>
              <a:avLst/>
              <a:gdLst>
                <a:gd name="T0" fmla="*/ 22 w 22"/>
                <a:gd name="T1" fmla="*/ 0 h 26"/>
                <a:gd name="T2" fmla="*/ 17 w 22"/>
                <a:gd name="T3" fmla="*/ 26 h 26"/>
                <a:gd name="T4" fmla="*/ 14 w 22"/>
                <a:gd name="T5" fmla="*/ 26 h 26"/>
                <a:gd name="T6" fmla="*/ 15 w 22"/>
                <a:gd name="T7" fmla="*/ 23 h 26"/>
                <a:gd name="T8" fmla="*/ 8 w 22"/>
                <a:gd name="T9" fmla="*/ 26 h 26"/>
                <a:gd name="T10" fmla="*/ 0 w 22"/>
                <a:gd name="T11" fmla="*/ 18 h 26"/>
                <a:gd name="T12" fmla="*/ 10 w 22"/>
                <a:gd name="T13" fmla="*/ 7 h 26"/>
                <a:gd name="T14" fmla="*/ 17 w 22"/>
                <a:gd name="T15" fmla="*/ 10 h 26"/>
                <a:gd name="T16" fmla="*/ 19 w 22"/>
                <a:gd name="T17" fmla="*/ 0 h 26"/>
                <a:gd name="T18" fmla="*/ 22 w 22"/>
                <a:gd name="T19" fmla="*/ 0 h 26"/>
                <a:gd name="T20" fmla="*/ 16 w 22"/>
                <a:gd name="T21" fmla="*/ 15 h 26"/>
                <a:gd name="T22" fmla="*/ 11 w 22"/>
                <a:gd name="T23" fmla="*/ 10 h 26"/>
                <a:gd name="T24" fmla="*/ 3 w 22"/>
                <a:gd name="T25" fmla="*/ 18 h 26"/>
                <a:gd name="T26" fmla="*/ 9 w 22"/>
                <a:gd name="T27" fmla="*/ 23 h 26"/>
                <a:gd name="T28" fmla="*/ 16 w 22"/>
                <a:gd name="T29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26">
                  <a:moveTo>
                    <a:pt x="22" y="0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3" y="25"/>
                    <a:pt x="11" y="26"/>
                    <a:pt x="8" y="26"/>
                  </a:cubicBezTo>
                  <a:cubicBezTo>
                    <a:pt x="3" y="26"/>
                    <a:pt x="0" y="23"/>
                    <a:pt x="0" y="18"/>
                  </a:cubicBezTo>
                  <a:cubicBezTo>
                    <a:pt x="0" y="12"/>
                    <a:pt x="4" y="7"/>
                    <a:pt x="10" y="7"/>
                  </a:cubicBezTo>
                  <a:cubicBezTo>
                    <a:pt x="14" y="7"/>
                    <a:pt x="16" y="8"/>
                    <a:pt x="17" y="1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22" y="0"/>
                  </a:lnTo>
                  <a:close/>
                  <a:moveTo>
                    <a:pt x="16" y="15"/>
                  </a:moveTo>
                  <a:cubicBezTo>
                    <a:pt x="16" y="12"/>
                    <a:pt x="14" y="10"/>
                    <a:pt x="11" y="10"/>
                  </a:cubicBezTo>
                  <a:cubicBezTo>
                    <a:pt x="6" y="10"/>
                    <a:pt x="3" y="13"/>
                    <a:pt x="3" y="18"/>
                  </a:cubicBezTo>
                  <a:cubicBezTo>
                    <a:pt x="3" y="21"/>
                    <a:pt x="5" y="23"/>
                    <a:pt x="9" y="23"/>
                  </a:cubicBezTo>
                  <a:cubicBezTo>
                    <a:pt x="13" y="23"/>
                    <a:pt x="16" y="20"/>
                    <a:pt x="16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4434CDBE-9D36-4C42-92DB-A9675A83E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5" y="2868"/>
              <a:ext cx="19" cy="64"/>
            </a:xfrm>
            <a:custGeom>
              <a:avLst/>
              <a:gdLst>
                <a:gd name="T0" fmla="*/ 3 w 8"/>
                <a:gd name="T1" fmla="*/ 8 h 27"/>
                <a:gd name="T2" fmla="*/ 7 w 8"/>
                <a:gd name="T3" fmla="*/ 8 h 27"/>
                <a:gd name="T4" fmla="*/ 3 w 8"/>
                <a:gd name="T5" fmla="*/ 27 h 27"/>
                <a:gd name="T6" fmla="*/ 0 w 8"/>
                <a:gd name="T7" fmla="*/ 27 h 27"/>
                <a:gd name="T8" fmla="*/ 3 w 8"/>
                <a:gd name="T9" fmla="*/ 8 h 27"/>
                <a:gd name="T10" fmla="*/ 4 w 8"/>
                <a:gd name="T11" fmla="*/ 3 h 27"/>
                <a:gd name="T12" fmla="*/ 6 w 8"/>
                <a:gd name="T13" fmla="*/ 0 h 27"/>
                <a:gd name="T14" fmla="*/ 8 w 8"/>
                <a:gd name="T15" fmla="*/ 2 h 27"/>
                <a:gd name="T16" fmla="*/ 6 w 8"/>
                <a:gd name="T17" fmla="*/ 5 h 27"/>
                <a:gd name="T18" fmla="*/ 4 w 8"/>
                <a:gd name="T1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7">
                  <a:moveTo>
                    <a:pt x="3" y="8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3" y="8"/>
                  </a:lnTo>
                  <a:close/>
                  <a:moveTo>
                    <a:pt x="4" y="3"/>
                  </a:moveTo>
                  <a:cubicBezTo>
                    <a:pt x="4" y="2"/>
                    <a:pt x="5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5"/>
                    <a:pt x="4" y="4"/>
                    <a:pt x="4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4E36D9CF-2D62-4CC3-A4FB-EF6C2EF6C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" y="2887"/>
              <a:ext cx="48" cy="45"/>
            </a:xfrm>
            <a:custGeom>
              <a:avLst/>
              <a:gdLst>
                <a:gd name="T0" fmla="*/ 20 w 20"/>
                <a:gd name="T1" fmla="*/ 6 h 19"/>
                <a:gd name="T2" fmla="*/ 20 w 20"/>
                <a:gd name="T3" fmla="*/ 8 h 19"/>
                <a:gd name="T4" fmla="*/ 18 w 20"/>
                <a:gd name="T5" fmla="*/ 19 h 19"/>
                <a:gd name="T6" fmla="*/ 14 w 20"/>
                <a:gd name="T7" fmla="*/ 19 h 19"/>
                <a:gd name="T8" fmla="*/ 16 w 20"/>
                <a:gd name="T9" fmla="*/ 8 h 19"/>
                <a:gd name="T10" fmla="*/ 16 w 20"/>
                <a:gd name="T11" fmla="*/ 7 h 19"/>
                <a:gd name="T12" fmla="*/ 12 w 20"/>
                <a:gd name="T13" fmla="*/ 3 h 19"/>
                <a:gd name="T14" fmla="*/ 5 w 20"/>
                <a:gd name="T15" fmla="*/ 9 h 19"/>
                <a:gd name="T16" fmla="*/ 4 w 20"/>
                <a:gd name="T17" fmla="*/ 19 h 19"/>
                <a:gd name="T18" fmla="*/ 0 w 20"/>
                <a:gd name="T19" fmla="*/ 19 h 19"/>
                <a:gd name="T20" fmla="*/ 4 w 20"/>
                <a:gd name="T21" fmla="*/ 0 h 19"/>
                <a:gd name="T22" fmla="*/ 7 w 20"/>
                <a:gd name="T23" fmla="*/ 0 h 19"/>
                <a:gd name="T24" fmla="*/ 7 w 20"/>
                <a:gd name="T25" fmla="*/ 3 h 19"/>
                <a:gd name="T26" fmla="*/ 13 w 20"/>
                <a:gd name="T27" fmla="*/ 0 h 19"/>
                <a:gd name="T28" fmla="*/ 20 w 20"/>
                <a:gd name="T2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9">
                  <a:moveTo>
                    <a:pt x="20" y="6"/>
                  </a:moveTo>
                  <a:cubicBezTo>
                    <a:pt x="20" y="7"/>
                    <a:pt x="20" y="8"/>
                    <a:pt x="20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7"/>
                    <a:pt x="16" y="7"/>
                  </a:cubicBezTo>
                  <a:cubicBezTo>
                    <a:pt x="16" y="4"/>
                    <a:pt x="15" y="3"/>
                    <a:pt x="12" y="3"/>
                  </a:cubicBezTo>
                  <a:cubicBezTo>
                    <a:pt x="9" y="3"/>
                    <a:pt x="6" y="5"/>
                    <a:pt x="5" y="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11" y="0"/>
                    <a:pt x="13" y="0"/>
                  </a:cubicBezTo>
                  <a:cubicBezTo>
                    <a:pt x="17" y="0"/>
                    <a:pt x="20" y="2"/>
                    <a:pt x="20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1D9F33FF-001F-4449-9DC8-E9795D4A8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1" y="2887"/>
              <a:ext cx="52" cy="61"/>
            </a:xfrm>
            <a:custGeom>
              <a:avLst/>
              <a:gdLst>
                <a:gd name="T0" fmla="*/ 22 w 22"/>
                <a:gd name="T1" fmla="*/ 0 h 26"/>
                <a:gd name="T2" fmla="*/ 19 w 22"/>
                <a:gd name="T3" fmla="*/ 16 h 26"/>
                <a:gd name="T4" fmla="*/ 8 w 22"/>
                <a:gd name="T5" fmla="*/ 26 h 26"/>
                <a:gd name="T6" fmla="*/ 0 w 22"/>
                <a:gd name="T7" fmla="*/ 23 h 26"/>
                <a:gd name="T8" fmla="*/ 1 w 22"/>
                <a:gd name="T9" fmla="*/ 20 h 26"/>
                <a:gd name="T10" fmla="*/ 8 w 22"/>
                <a:gd name="T11" fmla="*/ 23 h 26"/>
                <a:gd name="T12" fmla="*/ 15 w 22"/>
                <a:gd name="T13" fmla="*/ 17 h 26"/>
                <a:gd name="T14" fmla="*/ 16 w 22"/>
                <a:gd name="T15" fmla="*/ 15 h 26"/>
                <a:gd name="T16" fmla="*/ 9 w 22"/>
                <a:gd name="T17" fmla="*/ 18 h 26"/>
                <a:gd name="T18" fmla="*/ 1 w 22"/>
                <a:gd name="T19" fmla="*/ 10 h 26"/>
                <a:gd name="T20" fmla="*/ 11 w 22"/>
                <a:gd name="T21" fmla="*/ 0 h 26"/>
                <a:gd name="T22" fmla="*/ 18 w 22"/>
                <a:gd name="T23" fmla="*/ 4 h 26"/>
                <a:gd name="T24" fmla="*/ 19 w 22"/>
                <a:gd name="T25" fmla="*/ 0 h 26"/>
                <a:gd name="T26" fmla="*/ 22 w 22"/>
                <a:gd name="T27" fmla="*/ 0 h 26"/>
                <a:gd name="T28" fmla="*/ 17 w 22"/>
                <a:gd name="T29" fmla="*/ 8 h 26"/>
                <a:gd name="T30" fmla="*/ 11 w 22"/>
                <a:gd name="T31" fmla="*/ 3 h 26"/>
                <a:gd name="T32" fmla="*/ 4 w 22"/>
                <a:gd name="T33" fmla="*/ 10 h 26"/>
                <a:gd name="T34" fmla="*/ 10 w 22"/>
                <a:gd name="T35" fmla="*/ 15 h 26"/>
                <a:gd name="T36" fmla="*/ 17 w 22"/>
                <a:gd name="T3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6">
                  <a:moveTo>
                    <a:pt x="22" y="0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8" y="23"/>
                    <a:pt x="14" y="26"/>
                    <a:pt x="8" y="26"/>
                  </a:cubicBezTo>
                  <a:cubicBezTo>
                    <a:pt x="4" y="26"/>
                    <a:pt x="1" y="25"/>
                    <a:pt x="0" y="23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22"/>
                    <a:pt x="5" y="23"/>
                    <a:pt x="8" y="23"/>
                  </a:cubicBezTo>
                  <a:cubicBezTo>
                    <a:pt x="12" y="23"/>
                    <a:pt x="15" y="21"/>
                    <a:pt x="15" y="17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4" y="17"/>
                    <a:pt x="12" y="18"/>
                    <a:pt x="9" y="18"/>
                  </a:cubicBezTo>
                  <a:cubicBezTo>
                    <a:pt x="4" y="18"/>
                    <a:pt x="1" y="15"/>
                    <a:pt x="1" y="10"/>
                  </a:cubicBezTo>
                  <a:cubicBezTo>
                    <a:pt x="1" y="5"/>
                    <a:pt x="5" y="0"/>
                    <a:pt x="11" y="0"/>
                  </a:cubicBezTo>
                  <a:cubicBezTo>
                    <a:pt x="14" y="0"/>
                    <a:pt x="17" y="1"/>
                    <a:pt x="18" y="4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22" y="0"/>
                  </a:lnTo>
                  <a:close/>
                  <a:moveTo>
                    <a:pt x="17" y="8"/>
                  </a:moveTo>
                  <a:cubicBezTo>
                    <a:pt x="17" y="5"/>
                    <a:pt x="15" y="3"/>
                    <a:pt x="11" y="3"/>
                  </a:cubicBezTo>
                  <a:cubicBezTo>
                    <a:pt x="7" y="3"/>
                    <a:pt x="4" y="6"/>
                    <a:pt x="4" y="10"/>
                  </a:cubicBezTo>
                  <a:cubicBezTo>
                    <a:pt x="4" y="13"/>
                    <a:pt x="6" y="15"/>
                    <a:pt x="10" y="15"/>
                  </a:cubicBezTo>
                  <a:cubicBezTo>
                    <a:pt x="14" y="15"/>
                    <a:pt x="17" y="12"/>
                    <a:pt x="17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94BA4FC5-1A6C-4397-A27D-9DC5AB3D1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2920"/>
              <a:ext cx="10" cy="12"/>
            </a:xfrm>
            <a:custGeom>
              <a:avLst/>
              <a:gdLst>
                <a:gd name="T0" fmla="*/ 0 w 4"/>
                <a:gd name="T1" fmla="*/ 3 h 5"/>
                <a:gd name="T2" fmla="*/ 2 w 4"/>
                <a:gd name="T3" fmla="*/ 0 h 5"/>
                <a:gd name="T4" fmla="*/ 4 w 4"/>
                <a:gd name="T5" fmla="*/ 2 h 5"/>
                <a:gd name="T6" fmla="*/ 2 w 4"/>
                <a:gd name="T7" fmla="*/ 5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7EE29405-F85B-4E5C-A0B7-46BC82632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920"/>
              <a:ext cx="10" cy="12"/>
            </a:xfrm>
            <a:custGeom>
              <a:avLst/>
              <a:gdLst>
                <a:gd name="T0" fmla="*/ 0 w 4"/>
                <a:gd name="T1" fmla="*/ 3 h 5"/>
                <a:gd name="T2" fmla="*/ 2 w 4"/>
                <a:gd name="T3" fmla="*/ 0 h 5"/>
                <a:gd name="T4" fmla="*/ 4 w 4"/>
                <a:gd name="T5" fmla="*/ 2 h 5"/>
                <a:gd name="T6" fmla="*/ 2 w 4"/>
                <a:gd name="T7" fmla="*/ 5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D929FEB1-8B69-4F16-B251-59BDC5FDB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" y="2920"/>
              <a:ext cx="12" cy="12"/>
            </a:xfrm>
            <a:custGeom>
              <a:avLst/>
              <a:gdLst>
                <a:gd name="T0" fmla="*/ 0 w 5"/>
                <a:gd name="T1" fmla="*/ 3 h 5"/>
                <a:gd name="T2" fmla="*/ 3 w 5"/>
                <a:gd name="T3" fmla="*/ 0 h 5"/>
                <a:gd name="T4" fmla="*/ 5 w 5"/>
                <a:gd name="T5" fmla="*/ 2 h 5"/>
                <a:gd name="T6" fmla="*/ 3 w 5"/>
                <a:gd name="T7" fmla="*/ 5 h 5"/>
                <a:gd name="T8" fmla="*/ 0 w 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5">
              <a:extLst>
                <a:ext uri="{FF2B5EF4-FFF2-40B4-BE49-F238E27FC236}">
                  <a16:creationId xmlns:a16="http://schemas.microsoft.com/office/drawing/2014/main" id="{07C9EC0A-8689-41AD-9793-DC35CE6CE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" y="1484"/>
              <a:ext cx="52" cy="5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6">
              <a:extLst>
                <a:ext uri="{FF2B5EF4-FFF2-40B4-BE49-F238E27FC236}">
                  <a16:creationId xmlns:a16="http://schemas.microsoft.com/office/drawing/2014/main" id="{4D3C99FD-5ADF-43D3-A90D-840201CC6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0" y="1484"/>
              <a:ext cx="52" cy="5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7">
              <a:extLst>
                <a:ext uri="{FF2B5EF4-FFF2-40B4-BE49-F238E27FC236}">
                  <a16:creationId xmlns:a16="http://schemas.microsoft.com/office/drawing/2014/main" id="{33333B78-438B-4DBA-BFBA-D6461D62F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9" y="1484"/>
              <a:ext cx="52" cy="5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8">
              <a:extLst>
                <a:ext uri="{FF2B5EF4-FFF2-40B4-BE49-F238E27FC236}">
                  <a16:creationId xmlns:a16="http://schemas.microsoft.com/office/drawing/2014/main" id="{D273ECD1-08D3-467E-9E36-3753B7FBF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" y="1149"/>
              <a:ext cx="2494" cy="2493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F7A1A9B0-53D2-4323-99F2-C4D8F0DAE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" y="1142"/>
              <a:ext cx="2496" cy="2507"/>
            </a:xfrm>
            <a:custGeom>
              <a:avLst/>
              <a:gdLst>
                <a:gd name="T0" fmla="*/ 1051 w 1052"/>
                <a:gd name="T1" fmla="*/ 519 h 1056"/>
                <a:gd name="T2" fmla="*/ 1050 w 1052"/>
                <a:gd name="T3" fmla="*/ 494 h 1056"/>
                <a:gd name="T4" fmla="*/ 1046 w 1052"/>
                <a:gd name="T5" fmla="*/ 454 h 1056"/>
                <a:gd name="T6" fmla="*/ 1014 w 1052"/>
                <a:gd name="T7" fmla="*/ 334 h 1056"/>
                <a:gd name="T8" fmla="*/ 844 w 1052"/>
                <a:gd name="T9" fmla="*/ 110 h 1056"/>
                <a:gd name="T10" fmla="*/ 623 w 1052"/>
                <a:gd name="T11" fmla="*/ 12 h 1056"/>
                <a:gd name="T12" fmla="*/ 418 w 1052"/>
                <a:gd name="T13" fmla="*/ 15 h 1056"/>
                <a:gd name="T14" fmla="*/ 279 w 1052"/>
                <a:gd name="T15" fmla="*/ 65 h 1056"/>
                <a:gd name="T16" fmla="*/ 156 w 1052"/>
                <a:gd name="T17" fmla="*/ 157 h 1056"/>
                <a:gd name="T18" fmla="*/ 61 w 1052"/>
                <a:gd name="T19" fmla="*/ 286 h 1056"/>
                <a:gd name="T20" fmla="*/ 43 w 1052"/>
                <a:gd name="T21" fmla="*/ 324 h 1056"/>
                <a:gd name="T22" fmla="*/ 9 w 1052"/>
                <a:gd name="T23" fmla="*/ 443 h 1056"/>
                <a:gd name="T24" fmla="*/ 9 w 1052"/>
                <a:gd name="T25" fmla="*/ 612 h 1056"/>
                <a:gd name="T26" fmla="*/ 32 w 1052"/>
                <a:gd name="T27" fmla="*/ 703 h 1056"/>
                <a:gd name="T28" fmla="*/ 36 w 1052"/>
                <a:gd name="T29" fmla="*/ 713 h 1056"/>
                <a:gd name="T30" fmla="*/ 52 w 1052"/>
                <a:gd name="T31" fmla="*/ 751 h 1056"/>
                <a:gd name="T32" fmla="*/ 104 w 1052"/>
                <a:gd name="T33" fmla="*/ 838 h 1056"/>
                <a:gd name="T34" fmla="*/ 215 w 1052"/>
                <a:gd name="T35" fmla="*/ 949 h 1056"/>
                <a:gd name="T36" fmla="*/ 348 w 1052"/>
                <a:gd name="T37" fmla="*/ 1021 h 1056"/>
                <a:gd name="T38" fmla="*/ 488 w 1052"/>
                <a:gd name="T39" fmla="*/ 1051 h 1056"/>
                <a:gd name="T40" fmla="*/ 744 w 1052"/>
                <a:gd name="T41" fmla="*/ 1005 h 1056"/>
                <a:gd name="T42" fmla="*/ 977 w 1052"/>
                <a:gd name="T43" fmla="*/ 796 h 1056"/>
                <a:gd name="T44" fmla="*/ 1035 w 1052"/>
                <a:gd name="T45" fmla="*/ 656 h 1056"/>
                <a:gd name="T46" fmla="*/ 1049 w 1052"/>
                <a:gd name="T47" fmla="*/ 580 h 1056"/>
                <a:gd name="T48" fmla="*/ 1051 w 1052"/>
                <a:gd name="T49" fmla="*/ 547 h 1056"/>
                <a:gd name="T50" fmla="*/ 1052 w 1052"/>
                <a:gd name="T51" fmla="*/ 528 h 1056"/>
                <a:gd name="T52" fmla="*/ 1051 w 1052"/>
                <a:gd name="T53" fmla="*/ 547 h 1056"/>
                <a:gd name="T54" fmla="*/ 1049 w 1052"/>
                <a:gd name="T55" fmla="*/ 580 h 1056"/>
                <a:gd name="T56" fmla="*/ 1036 w 1052"/>
                <a:gd name="T57" fmla="*/ 656 h 1056"/>
                <a:gd name="T58" fmla="*/ 978 w 1052"/>
                <a:gd name="T59" fmla="*/ 797 h 1056"/>
                <a:gd name="T60" fmla="*/ 745 w 1052"/>
                <a:gd name="T61" fmla="*/ 1007 h 1056"/>
                <a:gd name="T62" fmla="*/ 488 w 1052"/>
                <a:gd name="T63" fmla="*/ 1052 h 1056"/>
                <a:gd name="T64" fmla="*/ 347 w 1052"/>
                <a:gd name="T65" fmla="*/ 1023 h 1056"/>
                <a:gd name="T66" fmla="*/ 214 w 1052"/>
                <a:gd name="T67" fmla="*/ 951 h 1056"/>
                <a:gd name="T68" fmla="*/ 102 w 1052"/>
                <a:gd name="T69" fmla="*/ 839 h 1056"/>
                <a:gd name="T70" fmla="*/ 50 w 1052"/>
                <a:gd name="T71" fmla="*/ 752 h 1056"/>
                <a:gd name="T72" fmla="*/ 34 w 1052"/>
                <a:gd name="T73" fmla="*/ 714 h 1056"/>
                <a:gd name="T74" fmla="*/ 30 w 1052"/>
                <a:gd name="T75" fmla="*/ 704 h 1056"/>
                <a:gd name="T76" fmla="*/ 7 w 1052"/>
                <a:gd name="T77" fmla="*/ 612 h 1056"/>
                <a:gd name="T78" fmla="*/ 7 w 1052"/>
                <a:gd name="T79" fmla="*/ 443 h 1056"/>
                <a:gd name="T80" fmla="*/ 42 w 1052"/>
                <a:gd name="T81" fmla="*/ 323 h 1056"/>
                <a:gd name="T82" fmla="*/ 59 w 1052"/>
                <a:gd name="T83" fmla="*/ 285 h 1056"/>
                <a:gd name="T84" fmla="*/ 154 w 1052"/>
                <a:gd name="T85" fmla="*/ 156 h 1056"/>
                <a:gd name="T86" fmla="*/ 278 w 1052"/>
                <a:gd name="T87" fmla="*/ 64 h 1056"/>
                <a:gd name="T88" fmla="*/ 417 w 1052"/>
                <a:gd name="T89" fmla="*/ 13 h 1056"/>
                <a:gd name="T90" fmla="*/ 624 w 1052"/>
                <a:gd name="T91" fmla="*/ 11 h 1056"/>
                <a:gd name="T92" fmla="*/ 845 w 1052"/>
                <a:gd name="T93" fmla="*/ 109 h 1056"/>
                <a:gd name="T94" fmla="*/ 1015 w 1052"/>
                <a:gd name="T95" fmla="*/ 333 h 1056"/>
                <a:gd name="T96" fmla="*/ 1047 w 1052"/>
                <a:gd name="T97" fmla="*/ 454 h 1056"/>
                <a:gd name="T98" fmla="*/ 1051 w 1052"/>
                <a:gd name="T99" fmla="*/ 494 h 1056"/>
                <a:gd name="T100" fmla="*/ 1052 w 1052"/>
                <a:gd name="T101" fmla="*/ 519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52" h="1056">
                  <a:moveTo>
                    <a:pt x="1052" y="528"/>
                  </a:moveTo>
                  <a:cubicBezTo>
                    <a:pt x="1052" y="528"/>
                    <a:pt x="1052" y="525"/>
                    <a:pt x="1051" y="519"/>
                  </a:cubicBezTo>
                  <a:cubicBezTo>
                    <a:pt x="1051" y="516"/>
                    <a:pt x="1051" y="513"/>
                    <a:pt x="1051" y="509"/>
                  </a:cubicBezTo>
                  <a:cubicBezTo>
                    <a:pt x="1051" y="505"/>
                    <a:pt x="1051" y="500"/>
                    <a:pt x="1050" y="494"/>
                  </a:cubicBezTo>
                  <a:cubicBezTo>
                    <a:pt x="1050" y="489"/>
                    <a:pt x="1049" y="483"/>
                    <a:pt x="1049" y="476"/>
                  </a:cubicBezTo>
                  <a:cubicBezTo>
                    <a:pt x="1048" y="469"/>
                    <a:pt x="1047" y="462"/>
                    <a:pt x="1046" y="454"/>
                  </a:cubicBezTo>
                  <a:cubicBezTo>
                    <a:pt x="1044" y="438"/>
                    <a:pt x="1040" y="420"/>
                    <a:pt x="1035" y="400"/>
                  </a:cubicBezTo>
                  <a:cubicBezTo>
                    <a:pt x="1030" y="379"/>
                    <a:pt x="1024" y="357"/>
                    <a:pt x="1014" y="334"/>
                  </a:cubicBezTo>
                  <a:cubicBezTo>
                    <a:pt x="1004" y="310"/>
                    <a:pt x="993" y="285"/>
                    <a:pt x="977" y="260"/>
                  </a:cubicBezTo>
                  <a:cubicBezTo>
                    <a:pt x="947" y="209"/>
                    <a:pt x="903" y="156"/>
                    <a:pt x="844" y="110"/>
                  </a:cubicBezTo>
                  <a:cubicBezTo>
                    <a:pt x="815" y="88"/>
                    <a:pt x="781" y="67"/>
                    <a:pt x="744" y="51"/>
                  </a:cubicBezTo>
                  <a:cubicBezTo>
                    <a:pt x="707" y="34"/>
                    <a:pt x="666" y="20"/>
                    <a:pt x="623" y="12"/>
                  </a:cubicBezTo>
                  <a:cubicBezTo>
                    <a:pt x="580" y="4"/>
                    <a:pt x="535" y="1"/>
                    <a:pt x="488" y="5"/>
                  </a:cubicBezTo>
                  <a:cubicBezTo>
                    <a:pt x="465" y="6"/>
                    <a:pt x="441" y="10"/>
                    <a:pt x="418" y="15"/>
                  </a:cubicBezTo>
                  <a:cubicBezTo>
                    <a:pt x="394" y="20"/>
                    <a:pt x="371" y="27"/>
                    <a:pt x="348" y="35"/>
                  </a:cubicBezTo>
                  <a:cubicBezTo>
                    <a:pt x="325" y="43"/>
                    <a:pt x="302" y="53"/>
                    <a:pt x="279" y="65"/>
                  </a:cubicBezTo>
                  <a:cubicBezTo>
                    <a:pt x="257" y="77"/>
                    <a:pt x="236" y="91"/>
                    <a:pt x="215" y="106"/>
                  </a:cubicBezTo>
                  <a:cubicBezTo>
                    <a:pt x="194" y="122"/>
                    <a:pt x="174" y="139"/>
                    <a:pt x="156" y="157"/>
                  </a:cubicBezTo>
                  <a:cubicBezTo>
                    <a:pt x="137" y="176"/>
                    <a:pt x="120" y="196"/>
                    <a:pt x="104" y="218"/>
                  </a:cubicBezTo>
                  <a:cubicBezTo>
                    <a:pt x="88" y="239"/>
                    <a:pt x="74" y="262"/>
                    <a:pt x="61" y="286"/>
                  </a:cubicBezTo>
                  <a:cubicBezTo>
                    <a:pt x="58" y="293"/>
                    <a:pt x="55" y="298"/>
                    <a:pt x="52" y="305"/>
                  </a:cubicBezTo>
                  <a:cubicBezTo>
                    <a:pt x="49" y="311"/>
                    <a:pt x="46" y="317"/>
                    <a:pt x="43" y="324"/>
                  </a:cubicBezTo>
                  <a:cubicBezTo>
                    <a:pt x="38" y="336"/>
                    <a:pt x="33" y="349"/>
                    <a:pt x="29" y="362"/>
                  </a:cubicBezTo>
                  <a:cubicBezTo>
                    <a:pt x="20" y="389"/>
                    <a:pt x="13" y="416"/>
                    <a:pt x="9" y="443"/>
                  </a:cubicBezTo>
                  <a:cubicBezTo>
                    <a:pt x="5" y="471"/>
                    <a:pt x="2" y="499"/>
                    <a:pt x="2" y="528"/>
                  </a:cubicBezTo>
                  <a:cubicBezTo>
                    <a:pt x="2" y="556"/>
                    <a:pt x="5" y="584"/>
                    <a:pt x="9" y="612"/>
                  </a:cubicBezTo>
                  <a:cubicBezTo>
                    <a:pt x="13" y="640"/>
                    <a:pt x="20" y="667"/>
                    <a:pt x="29" y="693"/>
                  </a:cubicBezTo>
                  <a:cubicBezTo>
                    <a:pt x="32" y="703"/>
                    <a:pt x="32" y="703"/>
                    <a:pt x="32" y="703"/>
                  </a:cubicBezTo>
                  <a:cubicBezTo>
                    <a:pt x="34" y="708"/>
                    <a:pt x="34" y="708"/>
                    <a:pt x="34" y="708"/>
                  </a:cubicBezTo>
                  <a:cubicBezTo>
                    <a:pt x="36" y="713"/>
                    <a:pt x="36" y="713"/>
                    <a:pt x="36" y="713"/>
                  </a:cubicBezTo>
                  <a:cubicBezTo>
                    <a:pt x="38" y="719"/>
                    <a:pt x="41" y="726"/>
                    <a:pt x="43" y="732"/>
                  </a:cubicBezTo>
                  <a:cubicBezTo>
                    <a:pt x="46" y="738"/>
                    <a:pt x="49" y="745"/>
                    <a:pt x="52" y="751"/>
                  </a:cubicBezTo>
                  <a:cubicBezTo>
                    <a:pt x="55" y="757"/>
                    <a:pt x="58" y="763"/>
                    <a:pt x="61" y="769"/>
                  </a:cubicBezTo>
                  <a:cubicBezTo>
                    <a:pt x="74" y="793"/>
                    <a:pt x="88" y="816"/>
                    <a:pt x="104" y="838"/>
                  </a:cubicBezTo>
                  <a:cubicBezTo>
                    <a:pt x="120" y="860"/>
                    <a:pt x="137" y="880"/>
                    <a:pt x="156" y="898"/>
                  </a:cubicBezTo>
                  <a:cubicBezTo>
                    <a:pt x="174" y="917"/>
                    <a:pt x="194" y="934"/>
                    <a:pt x="215" y="949"/>
                  </a:cubicBezTo>
                  <a:cubicBezTo>
                    <a:pt x="236" y="965"/>
                    <a:pt x="257" y="978"/>
                    <a:pt x="279" y="990"/>
                  </a:cubicBezTo>
                  <a:cubicBezTo>
                    <a:pt x="302" y="1002"/>
                    <a:pt x="325" y="1012"/>
                    <a:pt x="348" y="1021"/>
                  </a:cubicBezTo>
                  <a:cubicBezTo>
                    <a:pt x="371" y="1029"/>
                    <a:pt x="394" y="1036"/>
                    <a:pt x="418" y="1041"/>
                  </a:cubicBezTo>
                  <a:cubicBezTo>
                    <a:pt x="441" y="1045"/>
                    <a:pt x="465" y="1049"/>
                    <a:pt x="488" y="1051"/>
                  </a:cubicBezTo>
                  <a:cubicBezTo>
                    <a:pt x="535" y="1054"/>
                    <a:pt x="580" y="1051"/>
                    <a:pt x="623" y="1043"/>
                  </a:cubicBezTo>
                  <a:cubicBezTo>
                    <a:pt x="666" y="1035"/>
                    <a:pt x="707" y="1022"/>
                    <a:pt x="744" y="1005"/>
                  </a:cubicBezTo>
                  <a:cubicBezTo>
                    <a:pt x="781" y="988"/>
                    <a:pt x="815" y="968"/>
                    <a:pt x="844" y="945"/>
                  </a:cubicBezTo>
                  <a:cubicBezTo>
                    <a:pt x="904" y="900"/>
                    <a:pt x="947" y="847"/>
                    <a:pt x="977" y="796"/>
                  </a:cubicBezTo>
                  <a:cubicBezTo>
                    <a:pt x="993" y="771"/>
                    <a:pt x="1004" y="746"/>
                    <a:pt x="1014" y="722"/>
                  </a:cubicBezTo>
                  <a:cubicBezTo>
                    <a:pt x="1024" y="699"/>
                    <a:pt x="1030" y="676"/>
                    <a:pt x="1035" y="656"/>
                  </a:cubicBezTo>
                  <a:cubicBezTo>
                    <a:pt x="1040" y="636"/>
                    <a:pt x="1044" y="618"/>
                    <a:pt x="1046" y="602"/>
                  </a:cubicBezTo>
                  <a:cubicBezTo>
                    <a:pt x="1047" y="594"/>
                    <a:pt x="1048" y="586"/>
                    <a:pt x="1049" y="580"/>
                  </a:cubicBezTo>
                  <a:cubicBezTo>
                    <a:pt x="1049" y="573"/>
                    <a:pt x="1050" y="567"/>
                    <a:pt x="1050" y="561"/>
                  </a:cubicBezTo>
                  <a:cubicBezTo>
                    <a:pt x="1051" y="556"/>
                    <a:pt x="1051" y="551"/>
                    <a:pt x="1051" y="547"/>
                  </a:cubicBezTo>
                  <a:cubicBezTo>
                    <a:pt x="1051" y="543"/>
                    <a:pt x="1051" y="539"/>
                    <a:pt x="1051" y="536"/>
                  </a:cubicBezTo>
                  <a:cubicBezTo>
                    <a:pt x="1052" y="531"/>
                    <a:pt x="1052" y="528"/>
                    <a:pt x="1052" y="528"/>
                  </a:cubicBezTo>
                  <a:cubicBezTo>
                    <a:pt x="1052" y="528"/>
                    <a:pt x="1052" y="531"/>
                    <a:pt x="1052" y="536"/>
                  </a:cubicBezTo>
                  <a:cubicBezTo>
                    <a:pt x="1052" y="539"/>
                    <a:pt x="1051" y="543"/>
                    <a:pt x="1051" y="547"/>
                  </a:cubicBezTo>
                  <a:cubicBezTo>
                    <a:pt x="1051" y="551"/>
                    <a:pt x="1051" y="556"/>
                    <a:pt x="1051" y="561"/>
                  </a:cubicBezTo>
                  <a:cubicBezTo>
                    <a:pt x="1050" y="567"/>
                    <a:pt x="1050" y="573"/>
                    <a:pt x="1049" y="580"/>
                  </a:cubicBezTo>
                  <a:cubicBezTo>
                    <a:pt x="1049" y="586"/>
                    <a:pt x="1048" y="594"/>
                    <a:pt x="1047" y="602"/>
                  </a:cubicBezTo>
                  <a:cubicBezTo>
                    <a:pt x="1045" y="618"/>
                    <a:pt x="1041" y="636"/>
                    <a:pt x="1036" y="656"/>
                  </a:cubicBezTo>
                  <a:cubicBezTo>
                    <a:pt x="1031" y="676"/>
                    <a:pt x="1025" y="699"/>
                    <a:pt x="1015" y="722"/>
                  </a:cubicBezTo>
                  <a:cubicBezTo>
                    <a:pt x="1005" y="746"/>
                    <a:pt x="994" y="771"/>
                    <a:pt x="978" y="797"/>
                  </a:cubicBezTo>
                  <a:cubicBezTo>
                    <a:pt x="948" y="848"/>
                    <a:pt x="905" y="901"/>
                    <a:pt x="845" y="946"/>
                  </a:cubicBezTo>
                  <a:cubicBezTo>
                    <a:pt x="815" y="969"/>
                    <a:pt x="782" y="990"/>
                    <a:pt x="745" y="1007"/>
                  </a:cubicBezTo>
                  <a:cubicBezTo>
                    <a:pt x="707" y="1023"/>
                    <a:pt x="667" y="1037"/>
                    <a:pt x="624" y="1045"/>
                  </a:cubicBezTo>
                  <a:cubicBezTo>
                    <a:pt x="580" y="1053"/>
                    <a:pt x="535" y="1056"/>
                    <a:pt x="488" y="1052"/>
                  </a:cubicBezTo>
                  <a:cubicBezTo>
                    <a:pt x="465" y="1051"/>
                    <a:pt x="441" y="1047"/>
                    <a:pt x="417" y="1043"/>
                  </a:cubicBezTo>
                  <a:cubicBezTo>
                    <a:pt x="394" y="1038"/>
                    <a:pt x="370" y="1031"/>
                    <a:pt x="347" y="1023"/>
                  </a:cubicBezTo>
                  <a:cubicBezTo>
                    <a:pt x="324" y="1014"/>
                    <a:pt x="301" y="1004"/>
                    <a:pt x="278" y="992"/>
                  </a:cubicBezTo>
                  <a:cubicBezTo>
                    <a:pt x="256" y="980"/>
                    <a:pt x="234" y="966"/>
                    <a:pt x="214" y="951"/>
                  </a:cubicBezTo>
                  <a:cubicBezTo>
                    <a:pt x="193" y="935"/>
                    <a:pt x="173" y="918"/>
                    <a:pt x="154" y="900"/>
                  </a:cubicBezTo>
                  <a:cubicBezTo>
                    <a:pt x="136" y="881"/>
                    <a:pt x="118" y="861"/>
                    <a:pt x="102" y="839"/>
                  </a:cubicBezTo>
                  <a:cubicBezTo>
                    <a:pt x="86" y="818"/>
                    <a:pt x="72" y="794"/>
                    <a:pt x="59" y="770"/>
                  </a:cubicBezTo>
                  <a:cubicBezTo>
                    <a:pt x="56" y="764"/>
                    <a:pt x="53" y="758"/>
                    <a:pt x="50" y="752"/>
                  </a:cubicBezTo>
                  <a:cubicBezTo>
                    <a:pt x="47" y="745"/>
                    <a:pt x="44" y="739"/>
                    <a:pt x="42" y="733"/>
                  </a:cubicBezTo>
                  <a:cubicBezTo>
                    <a:pt x="39" y="726"/>
                    <a:pt x="36" y="720"/>
                    <a:pt x="34" y="714"/>
                  </a:cubicBezTo>
                  <a:cubicBezTo>
                    <a:pt x="32" y="709"/>
                    <a:pt x="32" y="709"/>
                    <a:pt x="32" y="709"/>
                  </a:cubicBezTo>
                  <a:cubicBezTo>
                    <a:pt x="30" y="704"/>
                    <a:pt x="30" y="704"/>
                    <a:pt x="30" y="704"/>
                  </a:cubicBezTo>
                  <a:cubicBezTo>
                    <a:pt x="27" y="694"/>
                    <a:pt x="27" y="694"/>
                    <a:pt x="27" y="694"/>
                  </a:cubicBezTo>
                  <a:cubicBezTo>
                    <a:pt x="18" y="668"/>
                    <a:pt x="11" y="640"/>
                    <a:pt x="7" y="612"/>
                  </a:cubicBezTo>
                  <a:cubicBezTo>
                    <a:pt x="3" y="585"/>
                    <a:pt x="0" y="556"/>
                    <a:pt x="0" y="528"/>
                  </a:cubicBezTo>
                  <a:cubicBezTo>
                    <a:pt x="0" y="499"/>
                    <a:pt x="3" y="471"/>
                    <a:pt x="7" y="443"/>
                  </a:cubicBezTo>
                  <a:cubicBezTo>
                    <a:pt x="11" y="415"/>
                    <a:pt x="18" y="388"/>
                    <a:pt x="27" y="362"/>
                  </a:cubicBezTo>
                  <a:cubicBezTo>
                    <a:pt x="31" y="348"/>
                    <a:pt x="36" y="336"/>
                    <a:pt x="42" y="323"/>
                  </a:cubicBezTo>
                  <a:cubicBezTo>
                    <a:pt x="44" y="316"/>
                    <a:pt x="47" y="310"/>
                    <a:pt x="50" y="304"/>
                  </a:cubicBezTo>
                  <a:cubicBezTo>
                    <a:pt x="53" y="298"/>
                    <a:pt x="56" y="292"/>
                    <a:pt x="59" y="285"/>
                  </a:cubicBezTo>
                  <a:cubicBezTo>
                    <a:pt x="72" y="261"/>
                    <a:pt x="86" y="238"/>
                    <a:pt x="102" y="216"/>
                  </a:cubicBezTo>
                  <a:cubicBezTo>
                    <a:pt x="118" y="195"/>
                    <a:pt x="136" y="175"/>
                    <a:pt x="154" y="156"/>
                  </a:cubicBezTo>
                  <a:cubicBezTo>
                    <a:pt x="173" y="137"/>
                    <a:pt x="193" y="120"/>
                    <a:pt x="214" y="105"/>
                  </a:cubicBezTo>
                  <a:cubicBezTo>
                    <a:pt x="234" y="89"/>
                    <a:pt x="256" y="76"/>
                    <a:pt x="278" y="64"/>
                  </a:cubicBezTo>
                  <a:cubicBezTo>
                    <a:pt x="301" y="52"/>
                    <a:pt x="324" y="42"/>
                    <a:pt x="347" y="33"/>
                  </a:cubicBezTo>
                  <a:cubicBezTo>
                    <a:pt x="370" y="25"/>
                    <a:pt x="394" y="18"/>
                    <a:pt x="417" y="13"/>
                  </a:cubicBezTo>
                  <a:cubicBezTo>
                    <a:pt x="441" y="8"/>
                    <a:pt x="464" y="5"/>
                    <a:pt x="488" y="3"/>
                  </a:cubicBezTo>
                  <a:cubicBezTo>
                    <a:pt x="535" y="0"/>
                    <a:pt x="580" y="3"/>
                    <a:pt x="624" y="11"/>
                  </a:cubicBezTo>
                  <a:cubicBezTo>
                    <a:pt x="667" y="19"/>
                    <a:pt x="707" y="32"/>
                    <a:pt x="745" y="49"/>
                  </a:cubicBezTo>
                  <a:cubicBezTo>
                    <a:pt x="782" y="66"/>
                    <a:pt x="815" y="86"/>
                    <a:pt x="845" y="109"/>
                  </a:cubicBezTo>
                  <a:cubicBezTo>
                    <a:pt x="904" y="155"/>
                    <a:pt x="948" y="208"/>
                    <a:pt x="978" y="259"/>
                  </a:cubicBezTo>
                  <a:cubicBezTo>
                    <a:pt x="994" y="284"/>
                    <a:pt x="1005" y="310"/>
                    <a:pt x="1015" y="333"/>
                  </a:cubicBezTo>
                  <a:cubicBezTo>
                    <a:pt x="1025" y="357"/>
                    <a:pt x="1031" y="379"/>
                    <a:pt x="1036" y="399"/>
                  </a:cubicBezTo>
                  <a:cubicBezTo>
                    <a:pt x="1041" y="420"/>
                    <a:pt x="1045" y="438"/>
                    <a:pt x="1047" y="454"/>
                  </a:cubicBezTo>
                  <a:cubicBezTo>
                    <a:pt x="1048" y="462"/>
                    <a:pt x="1049" y="469"/>
                    <a:pt x="1049" y="476"/>
                  </a:cubicBezTo>
                  <a:cubicBezTo>
                    <a:pt x="1050" y="483"/>
                    <a:pt x="1050" y="489"/>
                    <a:pt x="1051" y="494"/>
                  </a:cubicBezTo>
                  <a:cubicBezTo>
                    <a:pt x="1051" y="500"/>
                    <a:pt x="1051" y="505"/>
                    <a:pt x="1051" y="509"/>
                  </a:cubicBezTo>
                  <a:cubicBezTo>
                    <a:pt x="1051" y="513"/>
                    <a:pt x="1052" y="516"/>
                    <a:pt x="1052" y="519"/>
                  </a:cubicBezTo>
                  <a:cubicBezTo>
                    <a:pt x="1052" y="525"/>
                    <a:pt x="1052" y="528"/>
                    <a:pt x="1052" y="52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2E031F65-7042-494D-8705-BA76C1055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" y="1239"/>
              <a:ext cx="2262" cy="1935"/>
            </a:xfrm>
            <a:custGeom>
              <a:avLst/>
              <a:gdLst>
                <a:gd name="T0" fmla="*/ 266 w 953"/>
                <a:gd name="T1" fmla="*/ 670 h 815"/>
                <a:gd name="T2" fmla="*/ 189 w 953"/>
                <a:gd name="T3" fmla="*/ 477 h 815"/>
                <a:gd name="T4" fmla="*/ 471 w 953"/>
                <a:gd name="T5" fmla="*/ 195 h 815"/>
                <a:gd name="T6" fmla="*/ 753 w 953"/>
                <a:gd name="T7" fmla="*/ 477 h 815"/>
                <a:gd name="T8" fmla="*/ 670 w 953"/>
                <a:gd name="T9" fmla="*/ 676 h 815"/>
                <a:gd name="T10" fmla="*/ 812 w 953"/>
                <a:gd name="T11" fmla="*/ 815 h 815"/>
                <a:gd name="T12" fmla="*/ 953 w 953"/>
                <a:gd name="T13" fmla="*/ 477 h 815"/>
                <a:gd name="T14" fmla="*/ 476 w 953"/>
                <a:gd name="T15" fmla="*/ 0 h 815"/>
                <a:gd name="T16" fmla="*/ 0 w 953"/>
                <a:gd name="T17" fmla="*/ 477 h 815"/>
                <a:gd name="T18" fmla="*/ 136 w 953"/>
                <a:gd name="T19" fmla="*/ 810 h 815"/>
                <a:gd name="T20" fmla="*/ 266 w 953"/>
                <a:gd name="T21" fmla="*/ 67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815">
                  <a:moveTo>
                    <a:pt x="266" y="670"/>
                  </a:moveTo>
                  <a:cubicBezTo>
                    <a:pt x="218" y="620"/>
                    <a:pt x="189" y="552"/>
                    <a:pt x="189" y="477"/>
                  </a:cubicBezTo>
                  <a:cubicBezTo>
                    <a:pt x="189" y="321"/>
                    <a:pt x="315" y="195"/>
                    <a:pt x="471" y="195"/>
                  </a:cubicBezTo>
                  <a:cubicBezTo>
                    <a:pt x="627" y="195"/>
                    <a:pt x="753" y="321"/>
                    <a:pt x="753" y="477"/>
                  </a:cubicBezTo>
                  <a:cubicBezTo>
                    <a:pt x="753" y="555"/>
                    <a:pt x="722" y="625"/>
                    <a:pt x="670" y="676"/>
                  </a:cubicBezTo>
                  <a:cubicBezTo>
                    <a:pt x="812" y="815"/>
                    <a:pt x="812" y="815"/>
                    <a:pt x="812" y="815"/>
                  </a:cubicBezTo>
                  <a:cubicBezTo>
                    <a:pt x="899" y="729"/>
                    <a:pt x="953" y="609"/>
                    <a:pt x="953" y="477"/>
                  </a:cubicBezTo>
                  <a:cubicBezTo>
                    <a:pt x="953" y="213"/>
                    <a:pt x="740" y="0"/>
                    <a:pt x="476" y="0"/>
                  </a:cubicBezTo>
                  <a:cubicBezTo>
                    <a:pt x="213" y="0"/>
                    <a:pt x="0" y="213"/>
                    <a:pt x="0" y="477"/>
                  </a:cubicBezTo>
                  <a:cubicBezTo>
                    <a:pt x="0" y="607"/>
                    <a:pt x="52" y="724"/>
                    <a:pt x="136" y="810"/>
                  </a:cubicBezTo>
                  <a:cubicBezTo>
                    <a:pt x="266" y="670"/>
                    <a:pt x="266" y="670"/>
                    <a:pt x="266" y="670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AACAE38A-41E2-43DC-8F9A-EF4746C32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" y="2364"/>
              <a:ext cx="672" cy="701"/>
            </a:xfrm>
            <a:prstGeom prst="rect">
              <a:avLst/>
            </a:prstGeom>
            <a:solidFill>
              <a:srgbClr val="2E1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C83AA4A3-90BB-4529-8B10-26A1DC829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6" y="1581"/>
              <a:ext cx="658" cy="783"/>
            </a:xfrm>
            <a:custGeom>
              <a:avLst/>
              <a:gdLst>
                <a:gd name="T0" fmla="*/ 142 w 277"/>
                <a:gd name="T1" fmla="*/ 0 h 330"/>
                <a:gd name="T2" fmla="*/ 0 w 277"/>
                <a:gd name="T3" fmla="*/ 139 h 330"/>
                <a:gd name="T4" fmla="*/ 77 w 277"/>
                <a:gd name="T5" fmla="*/ 330 h 330"/>
                <a:gd name="T6" fmla="*/ 277 w 277"/>
                <a:gd name="T7" fmla="*/ 330 h 330"/>
                <a:gd name="T8" fmla="*/ 142 w 277"/>
                <a:gd name="T9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330">
                  <a:moveTo>
                    <a:pt x="142" y="0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47" y="189"/>
                    <a:pt x="77" y="256"/>
                    <a:pt x="77" y="330"/>
                  </a:cubicBezTo>
                  <a:cubicBezTo>
                    <a:pt x="277" y="330"/>
                    <a:pt x="277" y="330"/>
                    <a:pt x="277" y="330"/>
                  </a:cubicBezTo>
                  <a:cubicBezTo>
                    <a:pt x="276" y="202"/>
                    <a:pt x="225" y="85"/>
                    <a:pt x="142" y="0"/>
                  </a:cubicBezTo>
                </a:path>
              </a:pathLst>
            </a:custGeom>
            <a:solidFill>
              <a:srgbClr val="4518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628F124A-A778-473B-B737-ADF6EA8C9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" y="1239"/>
              <a:ext cx="785" cy="669"/>
            </a:xfrm>
            <a:custGeom>
              <a:avLst/>
              <a:gdLst>
                <a:gd name="T0" fmla="*/ 1 w 331"/>
                <a:gd name="T1" fmla="*/ 0 h 282"/>
                <a:gd name="T2" fmla="*/ 0 w 331"/>
                <a:gd name="T3" fmla="*/ 189 h 282"/>
                <a:gd name="T4" fmla="*/ 0 w 331"/>
                <a:gd name="T5" fmla="*/ 195 h 282"/>
                <a:gd name="T6" fmla="*/ 189 w 331"/>
                <a:gd name="T7" fmla="*/ 282 h 282"/>
                <a:gd name="T8" fmla="*/ 331 w 331"/>
                <a:gd name="T9" fmla="*/ 143 h 282"/>
                <a:gd name="T10" fmla="*/ 1 w 331"/>
                <a:gd name="T1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1" h="282">
                  <a:moveTo>
                    <a:pt x="1" y="0"/>
                  </a:moveTo>
                  <a:cubicBezTo>
                    <a:pt x="0" y="189"/>
                    <a:pt x="0" y="189"/>
                    <a:pt x="0" y="189"/>
                  </a:cubicBezTo>
                  <a:cubicBezTo>
                    <a:pt x="0" y="191"/>
                    <a:pt x="0" y="193"/>
                    <a:pt x="0" y="195"/>
                  </a:cubicBezTo>
                  <a:cubicBezTo>
                    <a:pt x="75" y="199"/>
                    <a:pt x="141" y="232"/>
                    <a:pt x="189" y="282"/>
                  </a:cubicBezTo>
                  <a:cubicBezTo>
                    <a:pt x="331" y="143"/>
                    <a:pt x="331" y="143"/>
                    <a:pt x="331" y="143"/>
                  </a:cubicBezTo>
                  <a:cubicBezTo>
                    <a:pt x="247" y="57"/>
                    <a:pt x="131" y="3"/>
                    <a:pt x="1" y="0"/>
                  </a:cubicBezTo>
                </a:path>
              </a:pathLst>
            </a:custGeom>
            <a:solidFill>
              <a:srgbClr val="742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C6015E57-48B7-4DB0-83AD-CD519B2C2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" y="1239"/>
              <a:ext cx="845" cy="681"/>
            </a:xfrm>
            <a:custGeom>
              <a:avLst/>
              <a:gdLst>
                <a:gd name="T0" fmla="*/ 345 w 356"/>
                <a:gd name="T1" fmla="*/ 0 h 287"/>
                <a:gd name="T2" fmla="*/ 0 w 356"/>
                <a:gd name="T3" fmla="*/ 149 h 287"/>
                <a:gd name="T4" fmla="*/ 131 w 356"/>
                <a:gd name="T5" fmla="*/ 287 h 287"/>
                <a:gd name="T6" fmla="*/ 340 w 356"/>
                <a:gd name="T7" fmla="*/ 195 h 287"/>
                <a:gd name="T8" fmla="*/ 355 w 356"/>
                <a:gd name="T9" fmla="*/ 195 h 287"/>
                <a:gd name="T10" fmla="*/ 355 w 356"/>
                <a:gd name="T11" fmla="*/ 189 h 287"/>
                <a:gd name="T12" fmla="*/ 356 w 356"/>
                <a:gd name="T13" fmla="*/ 0 h 287"/>
                <a:gd name="T14" fmla="*/ 345 w 356"/>
                <a:gd name="T1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6" h="287">
                  <a:moveTo>
                    <a:pt x="345" y="0"/>
                  </a:moveTo>
                  <a:cubicBezTo>
                    <a:pt x="209" y="0"/>
                    <a:pt x="87" y="57"/>
                    <a:pt x="0" y="149"/>
                  </a:cubicBezTo>
                  <a:cubicBezTo>
                    <a:pt x="29" y="179"/>
                    <a:pt x="95" y="249"/>
                    <a:pt x="131" y="287"/>
                  </a:cubicBezTo>
                  <a:cubicBezTo>
                    <a:pt x="183" y="230"/>
                    <a:pt x="257" y="195"/>
                    <a:pt x="340" y="195"/>
                  </a:cubicBezTo>
                  <a:cubicBezTo>
                    <a:pt x="345" y="195"/>
                    <a:pt x="350" y="195"/>
                    <a:pt x="355" y="195"/>
                  </a:cubicBezTo>
                  <a:cubicBezTo>
                    <a:pt x="355" y="189"/>
                    <a:pt x="355" y="189"/>
                    <a:pt x="355" y="189"/>
                  </a:cubicBezTo>
                  <a:cubicBezTo>
                    <a:pt x="355" y="132"/>
                    <a:pt x="356" y="40"/>
                    <a:pt x="356" y="0"/>
                  </a:cubicBezTo>
                  <a:cubicBezTo>
                    <a:pt x="353" y="0"/>
                    <a:pt x="349" y="0"/>
                    <a:pt x="345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A6C20201-8290-48D2-AA09-76CEE1E6E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" y="1239"/>
              <a:ext cx="2" cy="449"/>
            </a:xfrm>
            <a:custGeom>
              <a:avLst/>
              <a:gdLst>
                <a:gd name="T0" fmla="*/ 1 w 1"/>
                <a:gd name="T1" fmla="*/ 0 h 189"/>
                <a:gd name="T2" fmla="*/ 0 w 1"/>
                <a:gd name="T3" fmla="*/ 189 h 189"/>
                <a:gd name="T4" fmla="*/ 1 w 1"/>
                <a:gd name="T5" fmla="*/ 0 h 189"/>
                <a:gd name="T6" fmla="*/ 1 w 1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89">
                  <a:moveTo>
                    <a:pt x="1" y="0"/>
                  </a:moveTo>
                  <a:cubicBezTo>
                    <a:pt x="1" y="40"/>
                    <a:pt x="0" y="132"/>
                    <a:pt x="0" y="18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511C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D9231788-7D1C-4C2C-AE2E-88A7F0310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" y="1593"/>
              <a:ext cx="622" cy="774"/>
            </a:xfrm>
            <a:custGeom>
              <a:avLst/>
              <a:gdLst>
                <a:gd name="T0" fmla="*/ 131 w 262"/>
                <a:gd name="T1" fmla="*/ 0 h 326"/>
                <a:gd name="T2" fmla="*/ 0 w 262"/>
                <a:gd name="T3" fmla="*/ 326 h 326"/>
                <a:gd name="T4" fmla="*/ 59 w 262"/>
                <a:gd name="T5" fmla="*/ 326 h 326"/>
                <a:gd name="T6" fmla="*/ 189 w 262"/>
                <a:gd name="T7" fmla="*/ 326 h 326"/>
                <a:gd name="T8" fmla="*/ 262 w 262"/>
                <a:gd name="T9" fmla="*/ 139 h 326"/>
                <a:gd name="T10" fmla="*/ 131 w 262"/>
                <a:gd name="T1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326">
                  <a:moveTo>
                    <a:pt x="131" y="0"/>
                  </a:moveTo>
                  <a:cubicBezTo>
                    <a:pt x="50" y="85"/>
                    <a:pt x="0" y="200"/>
                    <a:pt x="0" y="326"/>
                  </a:cubicBezTo>
                  <a:cubicBezTo>
                    <a:pt x="13" y="326"/>
                    <a:pt x="34" y="326"/>
                    <a:pt x="59" y="326"/>
                  </a:cubicBezTo>
                  <a:cubicBezTo>
                    <a:pt x="99" y="326"/>
                    <a:pt x="148" y="326"/>
                    <a:pt x="189" y="326"/>
                  </a:cubicBezTo>
                  <a:cubicBezTo>
                    <a:pt x="190" y="254"/>
                    <a:pt x="217" y="188"/>
                    <a:pt x="262" y="139"/>
                  </a:cubicBez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solidFill>
              <a:srgbClr val="D048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7">
              <a:extLst>
                <a:ext uri="{FF2B5EF4-FFF2-40B4-BE49-F238E27FC236}">
                  <a16:creationId xmlns:a16="http://schemas.microsoft.com/office/drawing/2014/main" id="{9DABDBF6-C924-4F38-9D4F-7FBD7F4EF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2134"/>
              <a:ext cx="520" cy="52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8C60057F-8B5C-4EA1-85E3-887B5ECE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" y="2205"/>
              <a:ext cx="1006" cy="269"/>
            </a:xfrm>
            <a:custGeom>
              <a:avLst/>
              <a:gdLst>
                <a:gd name="T0" fmla="*/ 6 w 424"/>
                <a:gd name="T1" fmla="*/ 87 h 113"/>
                <a:gd name="T2" fmla="*/ 6 w 424"/>
                <a:gd name="T3" fmla="*/ 87 h 113"/>
                <a:gd name="T4" fmla="*/ 44 w 424"/>
                <a:gd name="T5" fmla="*/ 108 h 113"/>
                <a:gd name="T6" fmla="*/ 424 w 424"/>
                <a:gd name="T7" fmla="*/ 0 h 113"/>
                <a:gd name="T8" fmla="*/ 32 w 424"/>
                <a:gd name="T9" fmla="*/ 48 h 113"/>
                <a:gd name="T10" fmla="*/ 6 w 424"/>
                <a:gd name="T11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4" h="113">
                  <a:moveTo>
                    <a:pt x="6" y="87"/>
                  </a:moveTo>
                  <a:cubicBezTo>
                    <a:pt x="6" y="87"/>
                    <a:pt x="6" y="87"/>
                    <a:pt x="6" y="87"/>
                  </a:cubicBezTo>
                  <a:cubicBezTo>
                    <a:pt x="10" y="104"/>
                    <a:pt x="27" y="113"/>
                    <a:pt x="44" y="108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3" y="50"/>
                    <a:pt x="0" y="69"/>
                    <a:pt x="6" y="8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247F9C13-E68D-4D4F-9106-D7F19268F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" y="2958"/>
              <a:ext cx="342" cy="251"/>
            </a:xfrm>
            <a:custGeom>
              <a:avLst/>
              <a:gdLst>
                <a:gd name="T0" fmla="*/ 342 w 342"/>
                <a:gd name="T1" fmla="*/ 0 h 251"/>
                <a:gd name="T2" fmla="*/ 292 w 342"/>
                <a:gd name="T3" fmla="*/ 251 h 251"/>
                <a:gd name="T4" fmla="*/ 228 w 342"/>
                <a:gd name="T5" fmla="*/ 251 h 251"/>
                <a:gd name="T6" fmla="*/ 254 w 342"/>
                <a:gd name="T7" fmla="*/ 119 h 251"/>
                <a:gd name="T8" fmla="*/ 169 w 342"/>
                <a:gd name="T9" fmla="*/ 225 h 251"/>
                <a:gd name="T10" fmla="*/ 138 w 342"/>
                <a:gd name="T11" fmla="*/ 225 h 251"/>
                <a:gd name="T12" fmla="*/ 93 w 342"/>
                <a:gd name="T13" fmla="*/ 119 h 251"/>
                <a:gd name="T14" fmla="*/ 67 w 342"/>
                <a:gd name="T15" fmla="*/ 251 h 251"/>
                <a:gd name="T16" fmla="*/ 0 w 342"/>
                <a:gd name="T17" fmla="*/ 251 h 251"/>
                <a:gd name="T18" fmla="*/ 50 w 342"/>
                <a:gd name="T19" fmla="*/ 0 h 251"/>
                <a:gd name="T20" fmla="*/ 110 w 342"/>
                <a:gd name="T21" fmla="*/ 0 h 251"/>
                <a:gd name="T22" fmla="*/ 166 w 342"/>
                <a:gd name="T23" fmla="*/ 145 h 251"/>
                <a:gd name="T24" fmla="*/ 283 w 342"/>
                <a:gd name="T25" fmla="*/ 0 h 251"/>
                <a:gd name="T26" fmla="*/ 342 w 342"/>
                <a:gd name="T2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251">
                  <a:moveTo>
                    <a:pt x="342" y="0"/>
                  </a:moveTo>
                  <a:lnTo>
                    <a:pt x="292" y="251"/>
                  </a:lnTo>
                  <a:lnTo>
                    <a:pt x="228" y="251"/>
                  </a:lnTo>
                  <a:lnTo>
                    <a:pt x="254" y="119"/>
                  </a:lnTo>
                  <a:lnTo>
                    <a:pt x="169" y="225"/>
                  </a:lnTo>
                  <a:lnTo>
                    <a:pt x="138" y="225"/>
                  </a:lnTo>
                  <a:lnTo>
                    <a:pt x="93" y="119"/>
                  </a:lnTo>
                  <a:lnTo>
                    <a:pt x="67" y="251"/>
                  </a:lnTo>
                  <a:lnTo>
                    <a:pt x="0" y="251"/>
                  </a:lnTo>
                  <a:lnTo>
                    <a:pt x="50" y="0"/>
                  </a:lnTo>
                  <a:lnTo>
                    <a:pt x="110" y="0"/>
                  </a:lnTo>
                  <a:lnTo>
                    <a:pt x="166" y="145"/>
                  </a:lnTo>
                  <a:lnTo>
                    <a:pt x="283" y="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6C56DE0D-4D80-44EB-BD95-14B34DADD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1" y="3010"/>
              <a:ext cx="239" cy="202"/>
            </a:xfrm>
            <a:custGeom>
              <a:avLst/>
              <a:gdLst>
                <a:gd name="T0" fmla="*/ 101 w 101"/>
                <a:gd name="T1" fmla="*/ 2 h 85"/>
                <a:gd name="T2" fmla="*/ 84 w 101"/>
                <a:gd name="T3" fmla="*/ 84 h 85"/>
                <a:gd name="T4" fmla="*/ 57 w 101"/>
                <a:gd name="T5" fmla="*/ 84 h 85"/>
                <a:gd name="T6" fmla="*/ 59 w 101"/>
                <a:gd name="T7" fmla="*/ 76 h 85"/>
                <a:gd name="T8" fmla="*/ 35 w 101"/>
                <a:gd name="T9" fmla="*/ 85 h 85"/>
                <a:gd name="T10" fmla="*/ 0 w 101"/>
                <a:gd name="T11" fmla="*/ 48 h 85"/>
                <a:gd name="T12" fmla="*/ 45 w 101"/>
                <a:gd name="T13" fmla="*/ 0 h 85"/>
                <a:gd name="T14" fmla="*/ 70 w 101"/>
                <a:gd name="T15" fmla="*/ 11 h 85"/>
                <a:gd name="T16" fmla="*/ 72 w 101"/>
                <a:gd name="T17" fmla="*/ 2 h 85"/>
                <a:gd name="T18" fmla="*/ 101 w 101"/>
                <a:gd name="T19" fmla="*/ 2 h 85"/>
                <a:gd name="T20" fmla="*/ 64 w 101"/>
                <a:gd name="T21" fmla="*/ 39 h 85"/>
                <a:gd name="T22" fmla="*/ 49 w 101"/>
                <a:gd name="T23" fmla="*/ 23 h 85"/>
                <a:gd name="T24" fmla="*/ 29 w 101"/>
                <a:gd name="T25" fmla="*/ 46 h 85"/>
                <a:gd name="T26" fmla="*/ 45 w 101"/>
                <a:gd name="T27" fmla="*/ 62 h 85"/>
                <a:gd name="T28" fmla="*/ 64 w 101"/>
                <a:gd name="T29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85">
                  <a:moveTo>
                    <a:pt x="101" y="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2" y="82"/>
                    <a:pt x="44" y="85"/>
                    <a:pt x="35" y="85"/>
                  </a:cubicBezTo>
                  <a:cubicBezTo>
                    <a:pt x="17" y="85"/>
                    <a:pt x="0" y="72"/>
                    <a:pt x="0" y="48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56" y="0"/>
                    <a:pt x="65" y="3"/>
                    <a:pt x="70" y="11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101" y="2"/>
                  </a:lnTo>
                  <a:close/>
                  <a:moveTo>
                    <a:pt x="64" y="39"/>
                  </a:moveTo>
                  <a:cubicBezTo>
                    <a:pt x="64" y="29"/>
                    <a:pt x="59" y="23"/>
                    <a:pt x="49" y="23"/>
                  </a:cubicBezTo>
                  <a:cubicBezTo>
                    <a:pt x="37" y="23"/>
                    <a:pt x="29" y="32"/>
                    <a:pt x="29" y="46"/>
                  </a:cubicBezTo>
                  <a:cubicBezTo>
                    <a:pt x="29" y="56"/>
                    <a:pt x="35" y="62"/>
                    <a:pt x="45" y="62"/>
                  </a:cubicBezTo>
                  <a:cubicBezTo>
                    <a:pt x="56" y="62"/>
                    <a:pt x="64" y="53"/>
                    <a:pt x="64" y="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FA319138-7C03-44A9-8223-E9235ED65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" y="3015"/>
              <a:ext cx="263" cy="194"/>
            </a:xfrm>
            <a:custGeom>
              <a:avLst/>
              <a:gdLst>
                <a:gd name="T0" fmla="*/ 170 w 263"/>
                <a:gd name="T1" fmla="*/ 97 h 194"/>
                <a:gd name="T2" fmla="*/ 223 w 263"/>
                <a:gd name="T3" fmla="*/ 194 h 194"/>
                <a:gd name="T4" fmla="*/ 149 w 263"/>
                <a:gd name="T5" fmla="*/ 194 h 194"/>
                <a:gd name="T6" fmla="*/ 123 w 263"/>
                <a:gd name="T7" fmla="*/ 142 h 194"/>
                <a:gd name="T8" fmla="*/ 75 w 263"/>
                <a:gd name="T9" fmla="*/ 194 h 194"/>
                <a:gd name="T10" fmla="*/ 0 w 263"/>
                <a:gd name="T11" fmla="*/ 194 h 194"/>
                <a:gd name="T12" fmla="*/ 97 w 263"/>
                <a:gd name="T13" fmla="*/ 95 h 194"/>
                <a:gd name="T14" fmla="*/ 45 w 263"/>
                <a:gd name="T15" fmla="*/ 0 h 194"/>
                <a:gd name="T16" fmla="*/ 116 w 263"/>
                <a:gd name="T17" fmla="*/ 0 h 194"/>
                <a:gd name="T18" fmla="*/ 142 w 263"/>
                <a:gd name="T19" fmla="*/ 47 h 194"/>
                <a:gd name="T20" fmla="*/ 189 w 263"/>
                <a:gd name="T21" fmla="*/ 0 h 194"/>
                <a:gd name="T22" fmla="*/ 263 w 263"/>
                <a:gd name="T23" fmla="*/ 0 h 194"/>
                <a:gd name="T24" fmla="*/ 170 w 263"/>
                <a:gd name="T25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3" h="194">
                  <a:moveTo>
                    <a:pt x="170" y="97"/>
                  </a:moveTo>
                  <a:lnTo>
                    <a:pt x="223" y="194"/>
                  </a:lnTo>
                  <a:lnTo>
                    <a:pt x="149" y="194"/>
                  </a:lnTo>
                  <a:lnTo>
                    <a:pt x="123" y="142"/>
                  </a:lnTo>
                  <a:lnTo>
                    <a:pt x="75" y="194"/>
                  </a:lnTo>
                  <a:lnTo>
                    <a:pt x="0" y="194"/>
                  </a:lnTo>
                  <a:lnTo>
                    <a:pt x="97" y="95"/>
                  </a:lnTo>
                  <a:lnTo>
                    <a:pt x="45" y="0"/>
                  </a:lnTo>
                  <a:lnTo>
                    <a:pt x="116" y="0"/>
                  </a:lnTo>
                  <a:lnTo>
                    <a:pt x="142" y="47"/>
                  </a:lnTo>
                  <a:lnTo>
                    <a:pt x="189" y="0"/>
                  </a:lnTo>
                  <a:lnTo>
                    <a:pt x="263" y="0"/>
                  </a:lnTo>
                  <a:lnTo>
                    <a:pt x="170" y="9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2">
              <a:extLst>
                <a:ext uri="{FF2B5EF4-FFF2-40B4-BE49-F238E27FC236}">
                  <a16:creationId xmlns:a16="http://schemas.microsoft.com/office/drawing/2014/main" id="{FC11EA41-F9E4-4164-84C6-FEC4A07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" y="3131"/>
              <a:ext cx="80" cy="81"/>
            </a:xfrm>
            <a:custGeom>
              <a:avLst/>
              <a:gdLst>
                <a:gd name="T0" fmla="*/ 0 w 34"/>
                <a:gd name="T1" fmla="*/ 18 h 34"/>
                <a:gd name="T2" fmla="*/ 18 w 34"/>
                <a:gd name="T3" fmla="*/ 0 h 34"/>
                <a:gd name="T4" fmla="*/ 34 w 34"/>
                <a:gd name="T5" fmla="*/ 16 h 34"/>
                <a:gd name="T6" fmla="*/ 16 w 34"/>
                <a:gd name="T7" fmla="*/ 34 h 34"/>
                <a:gd name="T8" fmla="*/ 0 w 34"/>
                <a:gd name="T9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0" y="18"/>
                  </a:moveTo>
                  <a:cubicBezTo>
                    <a:pt x="0" y="7"/>
                    <a:pt x="8" y="0"/>
                    <a:pt x="18" y="0"/>
                  </a:cubicBezTo>
                  <a:cubicBezTo>
                    <a:pt x="28" y="0"/>
                    <a:pt x="34" y="6"/>
                    <a:pt x="34" y="16"/>
                  </a:cubicBezTo>
                  <a:cubicBezTo>
                    <a:pt x="34" y="27"/>
                    <a:pt x="26" y="34"/>
                    <a:pt x="16" y="34"/>
                  </a:cubicBezTo>
                  <a:cubicBezTo>
                    <a:pt x="6" y="34"/>
                    <a:pt x="0" y="27"/>
                    <a:pt x="0" y="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3">
              <a:extLst>
                <a:ext uri="{FF2B5EF4-FFF2-40B4-BE49-F238E27FC236}">
                  <a16:creationId xmlns:a16="http://schemas.microsoft.com/office/drawing/2014/main" id="{054BC4F6-692B-45D5-9611-43CE16A1D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" y="3257"/>
              <a:ext cx="128" cy="159"/>
            </a:xfrm>
            <a:custGeom>
              <a:avLst/>
              <a:gdLst>
                <a:gd name="T0" fmla="*/ 16 w 54"/>
                <a:gd name="T1" fmla="*/ 59 h 67"/>
                <a:gd name="T2" fmla="*/ 49 w 54"/>
                <a:gd name="T3" fmla="*/ 59 h 67"/>
                <a:gd name="T4" fmla="*/ 47 w 54"/>
                <a:gd name="T5" fmla="*/ 67 h 67"/>
                <a:gd name="T6" fmla="*/ 0 w 54"/>
                <a:gd name="T7" fmla="*/ 67 h 67"/>
                <a:gd name="T8" fmla="*/ 1 w 54"/>
                <a:gd name="T9" fmla="*/ 61 h 67"/>
                <a:gd name="T10" fmla="*/ 33 w 54"/>
                <a:gd name="T11" fmla="*/ 35 h 67"/>
                <a:gd name="T12" fmla="*/ 45 w 54"/>
                <a:gd name="T13" fmla="*/ 18 h 67"/>
                <a:gd name="T14" fmla="*/ 32 w 54"/>
                <a:gd name="T15" fmla="*/ 9 h 67"/>
                <a:gd name="T16" fmla="*/ 15 w 54"/>
                <a:gd name="T17" fmla="*/ 16 h 67"/>
                <a:gd name="T18" fmla="*/ 8 w 54"/>
                <a:gd name="T19" fmla="*/ 10 h 67"/>
                <a:gd name="T20" fmla="*/ 33 w 54"/>
                <a:gd name="T21" fmla="*/ 0 h 67"/>
                <a:gd name="T22" fmla="*/ 54 w 54"/>
                <a:gd name="T23" fmla="*/ 17 h 67"/>
                <a:gd name="T24" fmla="*/ 40 w 54"/>
                <a:gd name="T25" fmla="*/ 40 h 67"/>
                <a:gd name="T26" fmla="*/ 16 w 54"/>
                <a:gd name="T2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67">
                  <a:moveTo>
                    <a:pt x="16" y="59"/>
                  </a:moveTo>
                  <a:cubicBezTo>
                    <a:pt x="49" y="59"/>
                    <a:pt x="49" y="59"/>
                    <a:pt x="49" y="59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42" y="28"/>
                    <a:pt x="45" y="24"/>
                    <a:pt x="45" y="18"/>
                  </a:cubicBezTo>
                  <a:cubicBezTo>
                    <a:pt x="45" y="12"/>
                    <a:pt x="41" y="9"/>
                    <a:pt x="32" y="9"/>
                  </a:cubicBezTo>
                  <a:cubicBezTo>
                    <a:pt x="26" y="9"/>
                    <a:pt x="19" y="11"/>
                    <a:pt x="15" y="1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4" y="4"/>
                    <a:pt x="23" y="0"/>
                    <a:pt x="33" y="0"/>
                  </a:cubicBezTo>
                  <a:cubicBezTo>
                    <a:pt x="47" y="0"/>
                    <a:pt x="54" y="7"/>
                    <a:pt x="54" y="17"/>
                  </a:cubicBezTo>
                  <a:cubicBezTo>
                    <a:pt x="54" y="25"/>
                    <a:pt x="51" y="31"/>
                    <a:pt x="40" y="40"/>
                  </a:cubicBezTo>
                  <a:lnTo>
                    <a:pt x="16" y="5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4">
              <a:extLst>
                <a:ext uri="{FF2B5EF4-FFF2-40B4-BE49-F238E27FC236}">
                  <a16:creationId xmlns:a16="http://schemas.microsoft.com/office/drawing/2014/main" id="{F0A7E038-3C71-4F83-8D75-3F6815CA9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" y="3259"/>
              <a:ext cx="133" cy="159"/>
            </a:xfrm>
            <a:custGeom>
              <a:avLst/>
              <a:gdLst>
                <a:gd name="T0" fmla="*/ 25 w 56"/>
                <a:gd name="T1" fmla="*/ 8 h 67"/>
                <a:gd name="T2" fmla="*/ 20 w 56"/>
                <a:gd name="T3" fmla="*/ 27 h 67"/>
                <a:gd name="T4" fmla="*/ 26 w 56"/>
                <a:gd name="T5" fmla="*/ 27 h 67"/>
                <a:gd name="T6" fmla="*/ 51 w 56"/>
                <a:gd name="T7" fmla="*/ 44 h 67"/>
                <a:gd name="T8" fmla="*/ 23 w 56"/>
                <a:gd name="T9" fmla="*/ 67 h 67"/>
                <a:gd name="T10" fmla="*/ 0 w 56"/>
                <a:gd name="T11" fmla="*/ 59 h 67"/>
                <a:gd name="T12" fmla="*/ 5 w 56"/>
                <a:gd name="T13" fmla="*/ 52 h 67"/>
                <a:gd name="T14" fmla="*/ 23 w 56"/>
                <a:gd name="T15" fmla="*/ 59 h 67"/>
                <a:gd name="T16" fmla="*/ 41 w 56"/>
                <a:gd name="T17" fmla="*/ 45 h 67"/>
                <a:gd name="T18" fmla="*/ 25 w 56"/>
                <a:gd name="T19" fmla="*/ 35 h 67"/>
                <a:gd name="T20" fmla="*/ 9 w 56"/>
                <a:gd name="T21" fmla="*/ 35 h 67"/>
                <a:gd name="T22" fmla="*/ 19 w 56"/>
                <a:gd name="T23" fmla="*/ 0 h 67"/>
                <a:gd name="T24" fmla="*/ 56 w 56"/>
                <a:gd name="T25" fmla="*/ 0 h 67"/>
                <a:gd name="T26" fmla="*/ 55 w 56"/>
                <a:gd name="T27" fmla="*/ 8 h 67"/>
                <a:gd name="T28" fmla="*/ 25 w 56"/>
                <a:gd name="T29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" h="67">
                  <a:moveTo>
                    <a:pt x="25" y="8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43" y="27"/>
                    <a:pt x="51" y="34"/>
                    <a:pt x="51" y="44"/>
                  </a:cubicBezTo>
                  <a:cubicBezTo>
                    <a:pt x="51" y="58"/>
                    <a:pt x="40" y="67"/>
                    <a:pt x="23" y="67"/>
                  </a:cubicBezTo>
                  <a:cubicBezTo>
                    <a:pt x="13" y="67"/>
                    <a:pt x="4" y="64"/>
                    <a:pt x="0" y="59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8" y="56"/>
                    <a:pt x="15" y="59"/>
                    <a:pt x="23" y="59"/>
                  </a:cubicBezTo>
                  <a:cubicBezTo>
                    <a:pt x="35" y="59"/>
                    <a:pt x="41" y="54"/>
                    <a:pt x="41" y="45"/>
                  </a:cubicBezTo>
                  <a:cubicBezTo>
                    <a:pt x="41" y="39"/>
                    <a:pt x="37" y="35"/>
                    <a:pt x="25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8"/>
                    <a:pt x="55" y="8"/>
                    <a:pt x="55" y="8"/>
                  </a:cubicBezTo>
                  <a:lnTo>
                    <a:pt x="25" y="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5">
              <a:extLst>
                <a:ext uri="{FF2B5EF4-FFF2-40B4-BE49-F238E27FC236}">
                  <a16:creationId xmlns:a16="http://schemas.microsoft.com/office/drawing/2014/main" id="{0A6D98B4-E563-46E3-94D9-F16FE39BA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5" y="3257"/>
              <a:ext cx="133" cy="161"/>
            </a:xfrm>
            <a:custGeom>
              <a:avLst/>
              <a:gdLst>
                <a:gd name="T0" fmla="*/ 0 w 56"/>
                <a:gd name="T1" fmla="*/ 44 h 68"/>
                <a:gd name="T2" fmla="*/ 34 w 56"/>
                <a:gd name="T3" fmla="*/ 0 h 68"/>
                <a:gd name="T4" fmla="*/ 56 w 56"/>
                <a:gd name="T5" fmla="*/ 25 h 68"/>
                <a:gd name="T6" fmla="*/ 23 w 56"/>
                <a:gd name="T7" fmla="*/ 68 h 68"/>
                <a:gd name="T8" fmla="*/ 0 w 56"/>
                <a:gd name="T9" fmla="*/ 44 h 68"/>
                <a:gd name="T10" fmla="*/ 47 w 56"/>
                <a:gd name="T11" fmla="*/ 25 h 68"/>
                <a:gd name="T12" fmla="*/ 33 w 56"/>
                <a:gd name="T13" fmla="*/ 9 h 68"/>
                <a:gd name="T14" fmla="*/ 10 w 56"/>
                <a:gd name="T15" fmla="*/ 44 h 68"/>
                <a:gd name="T16" fmla="*/ 23 w 56"/>
                <a:gd name="T17" fmla="*/ 60 h 68"/>
                <a:gd name="T18" fmla="*/ 47 w 56"/>
                <a:gd name="T19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8">
                  <a:moveTo>
                    <a:pt x="0" y="44"/>
                  </a:moveTo>
                  <a:cubicBezTo>
                    <a:pt x="0" y="21"/>
                    <a:pt x="13" y="0"/>
                    <a:pt x="34" y="0"/>
                  </a:cubicBezTo>
                  <a:cubicBezTo>
                    <a:pt x="48" y="0"/>
                    <a:pt x="56" y="9"/>
                    <a:pt x="56" y="25"/>
                  </a:cubicBezTo>
                  <a:cubicBezTo>
                    <a:pt x="56" y="48"/>
                    <a:pt x="43" y="68"/>
                    <a:pt x="23" y="68"/>
                  </a:cubicBezTo>
                  <a:cubicBezTo>
                    <a:pt x="9" y="68"/>
                    <a:pt x="0" y="59"/>
                    <a:pt x="0" y="44"/>
                  </a:cubicBezTo>
                  <a:close/>
                  <a:moveTo>
                    <a:pt x="47" y="25"/>
                  </a:moveTo>
                  <a:cubicBezTo>
                    <a:pt x="47" y="14"/>
                    <a:pt x="42" y="9"/>
                    <a:pt x="33" y="9"/>
                  </a:cubicBezTo>
                  <a:cubicBezTo>
                    <a:pt x="18" y="9"/>
                    <a:pt x="10" y="28"/>
                    <a:pt x="10" y="44"/>
                  </a:cubicBezTo>
                  <a:cubicBezTo>
                    <a:pt x="10" y="54"/>
                    <a:pt x="15" y="60"/>
                    <a:pt x="23" y="60"/>
                  </a:cubicBezTo>
                  <a:cubicBezTo>
                    <a:pt x="38" y="60"/>
                    <a:pt x="47" y="40"/>
                    <a:pt x="47" y="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6">
              <a:extLst>
                <a:ext uri="{FF2B5EF4-FFF2-40B4-BE49-F238E27FC236}">
                  <a16:creationId xmlns:a16="http://schemas.microsoft.com/office/drawing/2014/main" id="{7F8A2215-DF41-4215-B72A-141FA3361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" y="4855"/>
              <a:ext cx="144" cy="175"/>
            </a:xfrm>
            <a:custGeom>
              <a:avLst/>
              <a:gdLst>
                <a:gd name="T0" fmla="*/ 0 w 144"/>
                <a:gd name="T1" fmla="*/ 111 h 175"/>
                <a:gd name="T2" fmla="*/ 40 w 144"/>
                <a:gd name="T3" fmla="*/ 175 h 175"/>
                <a:gd name="T4" fmla="*/ 144 w 144"/>
                <a:gd name="T5" fmla="*/ 57 h 175"/>
                <a:gd name="T6" fmla="*/ 90 w 144"/>
                <a:gd name="T7" fmla="*/ 0 h 175"/>
                <a:gd name="T8" fmla="*/ 0 w 144"/>
                <a:gd name="T9" fmla="*/ 11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75">
                  <a:moveTo>
                    <a:pt x="0" y="111"/>
                  </a:moveTo>
                  <a:lnTo>
                    <a:pt x="40" y="175"/>
                  </a:lnTo>
                  <a:lnTo>
                    <a:pt x="144" y="57"/>
                  </a:lnTo>
                  <a:lnTo>
                    <a:pt x="90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7">
              <a:extLst>
                <a:ext uri="{FF2B5EF4-FFF2-40B4-BE49-F238E27FC236}">
                  <a16:creationId xmlns:a16="http://schemas.microsoft.com/office/drawing/2014/main" id="{0B48534F-CB2E-4BC4-9065-0873BBC44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" y="4855"/>
              <a:ext cx="144" cy="175"/>
            </a:xfrm>
            <a:custGeom>
              <a:avLst/>
              <a:gdLst>
                <a:gd name="T0" fmla="*/ 0 w 144"/>
                <a:gd name="T1" fmla="*/ 111 h 175"/>
                <a:gd name="T2" fmla="*/ 40 w 144"/>
                <a:gd name="T3" fmla="*/ 175 h 175"/>
                <a:gd name="T4" fmla="*/ 144 w 144"/>
                <a:gd name="T5" fmla="*/ 57 h 175"/>
                <a:gd name="T6" fmla="*/ 90 w 144"/>
                <a:gd name="T7" fmla="*/ 0 h 175"/>
                <a:gd name="T8" fmla="*/ 0 w 144"/>
                <a:gd name="T9" fmla="*/ 11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75">
                  <a:moveTo>
                    <a:pt x="0" y="111"/>
                  </a:moveTo>
                  <a:lnTo>
                    <a:pt x="40" y="175"/>
                  </a:lnTo>
                  <a:lnTo>
                    <a:pt x="144" y="57"/>
                  </a:lnTo>
                  <a:lnTo>
                    <a:pt x="90" y="0"/>
                  </a:lnTo>
                  <a:lnTo>
                    <a:pt x="0" y="1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8">
              <a:extLst>
                <a:ext uri="{FF2B5EF4-FFF2-40B4-BE49-F238E27FC236}">
                  <a16:creationId xmlns:a16="http://schemas.microsoft.com/office/drawing/2014/main" id="{F8A7E47E-14D6-43CE-8058-4F4100507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0" y="4900"/>
              <a:ext cx="107" cy="116"/>
            </a:xfrm>
            <a:custGeom>
              <a:avLst/>
              <a:gdLst>
                <a:gd name="T0" fmla="*/ 45 w 45"/>
                <a:gd name="T1" fmla="*/ 0 h 49"/>
                <a:gd name="T2" fmla="*/ 39 w 45"/>
                <a:gd name="T3" fmla="*/ 8 h 49"/>
                <a:gd name="T4" fmla="*/ 23 w 45"/>
                <a:gd name="T5" fmla="*/ 25 h 49"/>
                <a:gd name="T6" fmla="*/ 7 w 45"/>
                <a:gd name="T7" fmla="*/ 42 h 49"/>
                <a:gd name="T8" fmla="*/ 1 w 45"/>
                <a:gd name="T9" fmla="*/ 49 h 49"/>
                <a:gd name="T10" fmla="*/ 6 w 45"/>
                <a:gd name="T11" fmla="*/ 41 h 49"/>
                <a:gd name="T12" fmla="*/ 22 w 45"/>
                <a:gd name="T13" fmla="*/ 24 h 49"/>
                <a:gd name="T14" fmla="*/ 38 w 45"/>
                <a:gd name="T15" fmla="*/ 7 h 49"/>
                <a:gd name="T16" fmla="*/ 45 w 45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9">
                  <a:moveTo>
                    <a:pt x="45" y="0"/>
                  </a:moveTo>
                  <a:cubicBezTo>
                    <a:pt x="45" y="0"/>
                    <a:pt x="43" y="3"/>
                    <a:pt x="39" y="8"/>
                  </a:cubicBezTo>
                  <a:cubicBezTo>
                    <a:pt x="35" y="12"/>
                    <a:pt x="30" y="19"/>
                    <a:pt x="23" y="25"/>
                  </a:cubicBezTo>
                  <a:cubicBezTo>
                    <a:pt x="17" y="32"/>
                    <a:pt x="12" y="37"/>
                    <a:pt x="7" y="42"/>
                  </a:cubicBezTo>
                  <a:cubicBezTo>
                    <a:pt x="3" y="46"/>
                    <a:pt x="1" y="49"/>
                    <a:pt x="1" y="49"/>
                  </a:cubicBezTo>
                  <a:cubicBezTo>
                    <a:pt x="0" y="49"/>
                    <a:pt x="3" y="46"/>
                    <a:pt x="6" y="41"/>
                  </a:cubicBezTo>
                  <a:cubicBezTo>
                    <a:pt x="10" y="37"/>
                    <a:pt x="16" y="30"/>
                    <a:pt x="22" y="24"/>
                  </a:cubicBezTo>
                  <a:cubicBezTo>
                    <a:pt x="28" y="17"/>
                    <a:pt x="33" y="12"/>
                    <a:pt x="38" y="7"/>
                  </a:cubicBezTo>
                  <a:cubicBezTo>
                    <a:pt x="42" y="3"/>
                    <a:pt x="45" y="0"/>
                    <a:pt x="4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0CDE86A0-1426-4E4A-8A6C-0E6583C91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" y="4905"/>
              <a:ext cx="47" cy="49"/>
            </a:xfrm>
            <a:custGeom>
              <a:avLst/>
              <a:gdLst>
                <a:gd name="T0" fmla="*/ 0 w 20"/>
                <a:gd name="T1" fmla="*/ 1 h 21"/>
                <a:gd name="T2" fmla="*/ 11 w 20"/>
                <a:gd name="T3" fmla="*/ 10 h 21"/>
                <a:gd name="T4" fmla="*/ 20 w 20"/>
                <a:gd name="T5" fmla="*/ 20 h 21"/>
                <a:gd name="T6" fmla="*/ 9 w 20"/>
                <a:gd name="T7" fmla="*/ 11 h 21"/>
                <a:gd name="T8" fmla="*/ 0 w 20"/>
                <a:gd name="T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0" y="1"/>
                  </a:moveTo>
                  <a:cubicBezTo>
                    <a:pt x="0" y="0"/>
                    <a:pt x="5" y="4"/>
                    <a:pt x="11" y="10"/>
                  </a:cubicBezTo>
                  <a:cubicBezTo>
                    <a:pt x="16" y="15"/>
                    <a:pt x="20" y="20"/>
                    <a:pt x="20" y="20"/>
                  </a:cubicBezTo>
                  <a:cubicBezTo>
                    <a:pt x="19" y="21"/>
                    <a:pt x="15" y="17"/>
                    <a:pt x="9" y="11"/>
                  </a:cubicBezTo>
                  <a:cubicBezTo>
                    <a:pt x="4" y="6"/>
                    <a:pt x="0" y="1"/>
                    <a:pt x="0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2D5BBD0E-EDA1-4C15-971D-C059C00A43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0" y="4902"/>
              <a:ext cx="116" cy="128"/>
            </a:xfrm>
            <a:custGeom>
              <a:avLst/>
              <a:gdLst>
                <a:gd name="T0" fmla="*/ 1 w 49"/>
                <a:gd name="T1" fmla="*/ 47 h 54"/>
                <a:gd name="T2" fmla="*/ 1 w 49"/>
                <a:gd name="T3" fmla="*/ 48 h 54"/>
                <a:gd name="T4" fmla="*/ 1 w 49"/>
                <a:gd name="T5" fmla="*/ 48 h 54"/>
                <a:gd name="T6" fmla="*/ 0 w 49"/>
                <a:gd name="T7" fmla="*/ 48 h 54"/>
                <a:gd name="T8" fmla="*/ 5 w 49"/>
                <a:gd name="T9" fmla="*/ 54 h 54"/>
                <a:gd name="T10" fmla="*/ 5 w 49"/>
                <a:gd name="T11" fmla="*/ 54 h 54"/>
                <a:gd name="T12" fmla="*/ 1 w 49"/>
                <a:gd name="T13" fmla="*/ 47 h 54"/>
                <a:gd name="T14" fmla="*/ 44 w 49"/>
                <a:gd name="T15" fmla="*/ 0 h 54"/>
                <a:gd name="T16" fmla="*/ 44 w 49"/>
                <a:gd name="T17" fmla="*/ 0 h 54"/>
                <a:gd name="T18" fmla="*/ 49 w 49"/>
                <a:gd name="T19" fmla="*/ 4 h 54"/>
                <a:gd name="T20" fmla="*/ 44 w 49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54">
                  <a:moveTo>
                    <a:pt x="1" y="4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1" y="47"/>
                    <a:pt x="1" y="47"/>
                    <a:pt x="1" y="47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1">
              <a:extLst>
                <a:ext uri="{FF2B5EF4-FFF2-40B4-BE49-F238E27FC236}">
                  <a16:creationId xmlns:a16="http://schemas.microsoft.com/office/drawing/2014/main" id="{2D799C2D-1E05-4A19-BB80-13FE2A4FC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" y="4902"/>
              <a:ext cx="114" cy="128"/>
            </a:xfrm>
            <a:custGeom>
              <a:avLst/>
              <a:gdLst>
                <a:gd name="T0" fmla="*/ 43 w 48"/>
                <a:gd name="T1" fmla="*/ 0 h 54"/>
                <a:gd name="T2" fmla="*/ 38 w 48"/>
                <a:gd name="T3" fmla="*/ 7 h 54"/>
                <a:gd name="T4" fmla="*/ 22 w 48"/>
                <a:gd name="T5" fmla="*/ 24 h 54"/>
                <a:gd name="T6" fmla="*/ 6 w 48"/>
                <a:gd name="T7" fmla="*/ 41 h 54"/>
                <a:gd name="T8" fmla="*/ 0 w 48"/>
                <a:gd name="T9" fmla="*/ 47 h 54"/>
                <a:gd name="T10" fmla="*/ 4 w 48"/>
                <a:gd name="T11" fmla="*/ 54 h 54"/>
                <a:gd name="T12" fmla="*/ 48 w 48"/>
                <a:gd name="T13" fmla="*/ 4 h 54"/>
                <a:gd name="T14" fmla="*/ 43 w 48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54">
                  <a:moveTo>
                    <a:pt x="43" y="0"/>
                  </a:moveTo>
                  <a:cubicBezTo>
                    <a:pt x="43" y="1"/>
                    <a:pt x="41" y="4"/>
                    <a:pt x="38" y="7"/>
                  </a:cubicBezTo>
                  <a:cubicBezTo>
                    <a:pt x="34" y="11"/>
                    <a:pt x="29" y="18"/>
                    <a:pt x="22" y="24"/>
                  </a:cubicBezTo>
                  <a:cubicBezTo>
                    <a:pt x="16" y="31"/>
                    <a:pt x="11" y="36"/>
                    <a:pt x="6" y="41"/>
                  </a:cubicBezTo>
                  <a:cubicBezTo>
                    <a:pt x="3" y="44"/>
                    <a:pt x="1" y="47"/>
                    <a:pt x="0" y="47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2">
              <a:extLst>
                <a:ext uri="{FF2B5EF4-FFF2-40B4-BE49-F238E27FC236}">
                  <a16:creationId xmlns:a16="http://schemas.microsoft.com/office/drawing/2014/main" id="{0B0428E8-EEEA-4CE3-93B8-A1F7094B5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" y="4902"/>
              <a:ext cx="102" cy="114"/>
            </a:xfrm>
            <a:custGeom>
              <a:avLst/>
              <a:gdLst>
                <a:gd name="T0" fmla="*/ 43 w 43"/>
                <a:gd name="T1" fmla="*/ 0 h 48"/>
                <a:gd name="T2" fmla="*/ 24 w 43"/>
                <a:gd name="T3" fmla="*/ 21 h 48"/>
                <a:gd name="T4" fmla="*/ 24 w 43"/>
                <a:gd name="T5" fmla="*/ 21 h 48"/>
                <a:gd name="T6" fmla="*/ 24 w 43"/>
                <a:gd name="T7" fmla="*/ 21 h 48"/>
                <a:gd name="T8" fmla="*/ 24 w 43"/>
                <a:gd name="T9" fmla="*/ 21 h 48"/>
                <a:gd name="T10" fmla="*/ 0 w 43"/>
                <a:gd name="T11" fmla="*/ 48 h 48"/>
                <a:gd name="T12" fmla="*/ 0 w 43"/>
                <a:gd name="T13" fmla="*/ 48 h 48"/>
                <a:gd name="T14" fmla="*/ 0 w 43"/>
                <a:gd name="T15" fmla="*/ 47 h 48"/>
                <a:gd name="T16" fmla="*/ 6 w 43"/>
                <a:gd name="T17" fmla="*/ 41 h 48"/>
                <a:gd name="T18" fmla="*/ 22 w 43"/>
                <a:gd name="T19" fmla="*/ 24 h 48"/>
                <a:gd name="T20" fmla="*/ 38 w 43"/>
                <a:gd name="T21" fmla="*/ 7 h 48"/>
                <a:gd name="T22" fmla="*/ 43 w 43"/>
                <a:gd name="T23" fmla="*/ 0 h 48"/>
                <a:gd name="T24" fmla="*/ 43 w 43"/>
                <a:gd name="T25" fmla="*/ 0 h 48"/>
                <a:gd name="T26" fmla="*/ 43 w 43"/>
                <a:gd name="T2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48">
                  <a:moveTo>
                    <a:pt x="43" y="0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7"/>
                  </a:cubicBezTo>
                  <a:cubicBezTo>
                    <a:pt x="1" y="47"/>
                    <a:pt x="3" y="44"/>
                    <a:pt x="6" y="41"/>
                  </a:cubicBezTo>
                  <a:cubicBezTo>
                    <a:pt x="11" y="36"/>
                    <a:pt x="16" y="31"/>
                    <a:pt x="22" y="24"/>
                  </a:cubicBezTo>
                  <a:cubicBezTo>
                    <a:pt x="29" y="18"/>
                    <a:pt x="34" y="11"/>
                    <a:pt x="38" y="7"/>
                  </a:cubicBezTo>
                  <a:cubicBezTo>
                    <a:pt x="41" y="4"/>
                    <a:pt x="43" y="1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93">
              <a:extLst>
                <a:ext uri="{FF2B5EF4-FFF2-40B4-BE49-F238E27FC236}">
                  <a16:creationId xmlns:a16="http://schemas.microsoft.com/office/drawing/2014/main" id="{9D35B1DA-F5FD-4218-9EF9-DCEBB74BE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" y="4952"/>
              <a:ext cx="1" cy="1"/>
            </a:xfrm>
            <a:prstGeom prst="ellipse">
              <a:avLst/>
            </a:pr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4">
              <a:extLst>
                <a:ext uri="{FF2B5EF4-FFF2-40B4-BE49-F238E27FC236}">
                  <a16:creationId xmlns:a16="http://schemas.microsoft.com/office/drawing/2014/main" id="{2706A29E-055E-4F03-89C9-2A2EED225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5" y="5106"/>
              <a:ext cx="299" cy="62"/>
            </a:xfrm>
            <a:custGeom>
              <a:avLst/>
              <a:gdLst>
                <a:gd name="T0" fmla="*/ 58 w 126"/>
                <a:gd name="T1" fmla="*/ 6 h 26"/>
                <a:gd name="T2" fmla="*/ 58 w 126"/>
                <a:gd name="T3" fmla="*/ 0 h 26"/>
                <a:gd name="T4" fmla="*/ 126 w 126"/>
                <a:gd name="T5" fmla="*/ 0 h 26"/>
                <a:gd name="T6" fmla="*/ 126 w 126"/>
                <a:gd name="T7" fmla="*/ 22 h 26"/>
                <a:gd name="T8" fmla="*/ 122 w 126"/>
                <a:gd name="T9" fmla="*/ 23 h 26"/>
                <a:gd name="T10" fmla="*/ 14 w 126"/>
                <a:gd name="T11" fmla="*/ 22 h 26"/>
                <a:gd name="T12" fmla="*/ 58 w 126"/>
                <a:gd name="T13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26">
                  <a:moveTo>
                    <a:pt x="58" y="6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03" y="24"/>
                    <a:pt x="26" y="26"/>
                    <a:pt x="14" y="22"/>
                  </a:cubicBezTo>
                  <a:cubicBezTo>
                    <a:pt x="0" y="18"/>
                    <a:pt x="58" y="6"/>
                    <a:pt x="58" y="6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5">
              <a:extLst>
                <a:ext uri="{FF2B5EF4-FFF2-40B4-BE49-F238E27FC236}">
                  <a16:creationId xmlns:a16="http://schemas.microsoft.com/office/drawing/2014/main" id="{7DD2E7AC-565A-4B48-9690-01164A1D6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" y="5116"/>
              <a:ext cx="57" cy="43"/>
            </a:xfrm>
            <a:custGeom>
              <a:avLst/>
              <a:gdLst>
                <a:gd name="T0" fmla="*/ 22 w 24"/>
                <a:gd name="T1" fmla="*/ 0 h 18"/>
                <a:gd name="T2" fmla="*/ 8 w 24"/>
                <a:gd name="T3" fmla="*/ 4 h 18"/>
                <a:gd name="T4" fmla="*/ 0 w 24"/>
                <a:gd name="T5" fmla="*/ 17 h 18"/>
                <a:gd name="T6" fmla="*/ 24 w 24"/>
                <a:gd name="T7" fmla="*/ 17 h 18"/>
                <a:gd name="T8" fmla="*/ 24 w 24"/>
                <a:gd name="T9" fmla="*/ 18 h 18"/>
                <a:gd name="T10" fmla="*/ 24 w 24"/>
                <a:gd name="T11" fmla="*/ 18 h 18"/>
                <a:gd name="T12" fmla="*/ 24 w 24"/>
                <a:gd name="T13" fmla="*/ 0 h 18"/>
                <a:gd name="T14" fmla="*/ 22 w 24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8">
                  <a:moveTo>
                    <a:pt x="22" y="0"/>
                  </a:moveTo>
                  <a:cubicBezTo>
                    <a:pt x="17" y="0"/>
                    <a:pt x="12" y="1"/>
                    <a:pt x="8" y="4"/>
                  </a:cubicBezTo>
                  <a:cubicBezTo>
                    <a:pt x="4" y="7"/>
                    <a:pt x="1" y="12"/>
                    <a:pt x="0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2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6">
              <a:extLst>
                <a:ext uri="{FF2B5EF4-FFF2-40B4-BE49-F238E27FC236}">
                  <a16:creationId xmlns:a16="http://schemas.microsoft.com/office/drawing/2014/main" id="{6F8C3363-0C64-4251-8F1A-F42E552AF8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" y="5137"/>
              <a:ext cx="273" cy="24"/>
            </a:xfrm>
            <a:custGeom>
              <a:avLst/>
              <a:gdLst>
                <a:gd name="T0" fmla="*/ 115 w 115"/>
                <a:gd name="T1" fmla="*/ 9 h 10"/>
                <a:gd name="T2" fmla="*/ 111 w 115"/>
                <a:gd name="T3" fmla="*/ 10 h 10"/>
                <a:gd name="T4" fmla="*/ 104 w 115"/>
                <a:gd name="T5" fmla="*/ 10 h 10"/>
                <a:gd name="T6" fmla="*/ 107 w 115"/>
                <a:gd name="T7" fmla="*/ 10 h 10"/>
                <a:gd name="T8" fmla="*/ 115 w 115"/>
                <a:gd name="T9" fmla="*/ 9 h 10"/>
                <a:gd name="T10" fmla="*/ 1 w 115"/>
                <a:gd name="T11" fmla="*/ 7 h 10"/>
                <a:gd name="T12" fmla="*/ 1 w 115"/>
                <a:gd name="T13" fmla="*/ 9 h 10"/>
                <a:gd name="T14" fmla="*/ 3 w 115"/>
                <a:gd name="T15" fmla="*/ 9 h 10"/>
                <a:gd name="T16" fmla="*/ 3 w 115"/>
                <a:gd name="T17" fmla="*/ 9 h 10"/>
                <a:gd name="T18" fmla="*/ 1 w 115"/>
                <a:gd name="T19" fmla="*/ 7 h 10"/>
                <a:gd name="T20" fmla="*/ 18 w 115"/>
                <a:gd name="T21" fmla="*/ 0 h 10"/>
                <a:gd name="T22" fmla="*/ 14 w 115"/>
                <a:gd name="T23" fmla="*/ 1 h 10"/>
                <a:gd name="T24" fmla="*/ 18 w 115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0">
                  <a:moveTo>
                    <a:pt x="115" y="9"/>
                  </a:moveTo>
                  <a:cubicBezTo>
                    <a:pt x="111" y="10"/>
                    <a:pt x="111" y="10"/>
                    <a:pt x="111" y="10"/>
                  </a:cubicBezTo>
                  <a:cubicBezTo>
                    <a:pt x="109" y="10"/>
                    <a:pt x="107" y="10"/>
                    <a:pt x="104" y="10"/>
                  </a:cubicBezTo>
                  <a:cubicBezTo>
                    <a:pt x="105" y="10"/>
                    <a:pt x="106" y="10"/>
                    <a:pt x="107" y="10"/>
                  </a:cubicBezTo>
                  <a:cubicBezTo>
                    <a:pt x="110" y="10"/>
                    <a:pt x="113" y="10"/>
                    <a:pt x="115" y="9"/>
                  </a:cubicBezTo>
                  <a:moveTo>
                    <a:pt x="1" y="7"/>
                  </a:moveTo>
                  <a:cubicBezTo>
                    <a:pt x="0" y="8"/>
                    <a:pt x="0" y="8"/>
                    <a:pt x="1" y="9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1" y="7"/>
                  </a:cubicBezTo>
                  <a:moveTo>
                    <a:pt x="18" y="0"/>
                  </a:moveTo>
                  <a:cubicBezTo>
                    <a:pt x="18" y="0"/>
                    <a:pt x="16" y="1"/>
                    <a:pt x="14" y="1"/>
                  </a:cubicBezTo>
                  <a:cubicBezTo>
                    <a:pt x="15" y="1"/>
                    <a:pt x="17" y="1"/>
                    <a:pt x="1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7">
              <a:extLst>
                <a:ext uri="{FF2B5EF4-FFF2-40B4-BE49-F238E27FC236}">
                  <a16:creationId xmlns:a16="http://schemas.microsoft.com/office/drawing/2014/main" id="{40ED4D20-A8A6-47DD-A30D-907918EFB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" y="5161"/>
              <a:ext cx="136" cy="2"/>
            </a:xfrm>
            <a:custGeom>
              <a:avLst/>
              <a:gdLst>
                <a:gd name="T0" fmla="*/ 54 w 57"/>
                <a:gd name="T1" fmla="*/ 0 h 1"/>
                <a:gd name="T2" fmla="*/ 0 w 57"/>
                <a:gd name="T3" fmla="*/ 1 h 1"/>
                <a:gd name="T4" fmla="*/ 4 w 57"/>
                <a:gd name="T5" fmla="*/ 1 h 1"/>
                <a:gd name="T6" fmla="*/ 57 w 57"/>
                <a:gd name="T7" fmla="*/ 0 h 1"/>
                <a:gd name="T8" fmla="*/ 54 w 5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">
                  <a:moveTo>
                    <a:pt x="54" y="0"/>
                  </a:moveTo>
                  <a:cubicBezTo>
                    <a:pt x="41" y="0"/>
                    <a:pt x="20" y="1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23" y="1"/>
                    <a:pt x="42" y="1"/>
                    <a:pt x="57" y="0"/>
                  </a:cubicBezTo>
                  <a:cubicBezTo>
                    <a:pt x="56" y="0"/>
                    <a:pt x="55" y="0"/>
                    <a:pt x="54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8">
              <a:extLst>
                <a:ext uri="{FF2B5EF4-FFF2-40B4-BE49-F238E27FC236}">
                  <a16:creationId xmlns:a16="http://schemas.microsoft.com/office/drawing/2014/main" id="{3D4EA719-D6E9-4BCD-AE8B-07C4D5655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5137"/>
              <a:ext cx="273" cy="26"/>
            </a:xfrm>
            <a:custGeom>
              <a:avLst/>
              <a:gdLst>
                <a:gd name="T0" fmla="*/ 19 w 115"/>
                <a:gd name="T1" fmla="*/ 0 h 11"/>
                <a:gd name="T2" fmla="*/ 18 w 115"/>
                <a:gd name="T3" fmla="*/ 0 h 11"/>
                <a:gd name="T4" fmla="*/ 14 w 115"/>
                <a:gd name="T5" fmla="*/ 1 h 11"/>
                <a:gd name="T6" fmla="*/ 1 w 115"/>
                <a:gd name="T7" fmla="*/ 7 h 11"/>
                <a:gd name="T8" fmla="*/ 3 w 115"/>
                <a:gd name="T9" fmla="*/ 9 h 11"/>
                <a:gd name="T10" fmla="*/ 3 w 115"/>
                <a:gd name="T11" fmla="*/ 9 h 11"/>
                <a:gd name="T12" fmla="*/ 50 w 115"/>
                <a:gd name="T13" fmla="*/ 11 h 11"/>
                <a:gd name="T14" fmla="*/ 104 w 115"/>
                <a:gd name="T15" fmla="*/ 10 h 11"/>
                <a:gd name="T16" fmla="*/ 111 w 115"/>
                <a:gd name="T17" fmla="*/ 10 h 11"/>
                <a:gd name="T18" fmla="*/ 115 w 115"/>
                <a:gd name="T19" fmla="*/ 9 h 11"/>
                <a:gd name="T20" fmla="*/ 115 w 115"/>
                <a:gd name="T21" fmla="*/ 9 h 11"/>
                <a:gd name="T22" fmla="*/ 115 w 115"/>
                <a:gd name="T23" fmla="*/ 9 h 11"/>
                <a:gd name="T24" fmla="*/ 91 w 115"/>
                <a:gd name="T25" fmla="*/ 9 h 11"/>
                <a:gd name="T26" fmla="*/ 91 w 115"/>
                <a:gd name="T27" fmla="*/ 8 h 11"/>
                <a:gd name="T28" fmla="*/ 24 w 115"/>
                <a:gd name="T29" fmla="*/ 8 h 11"/>
                <a:gd name="T30" fmla="*/ 19 w 115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11">
                  <a:moveTo>
                    <a:pt x="19" y="0"/>
                  </a:moveTo>
                  <a:cubicBezTo>
                    <a:pt x="19" y="0"/>
                    <a:pt x="18" y="0"/>
                    <a:pt x="18" y="0"/>
                  </a:cubicBezTo>
                  <a:cubicBezTo>
                    <a:pt x="17" y="1"/>
                    <a:pt x="15" y="1"/>
                    <a:pt x="14" y="1"/>
                  </a:cubicBezTo>
                  <a:cubicBezTo>
                    <a:pt x="9" y="3"/>
                    <a:pt x="3" y="5"/>
                    <a:pt x="1" y="7"/>
                  </a:cubicBezTo>
                  <a:cubicBezTo>
                    <a:pt x="0" y="8"/>
                    <a:pt x="1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0" y="10"/>
                    <a:pt x="29" y="11"/>
                    <a:pt x="50" y="11"/>
                  </a:cubicBezTo>
                  <a:cubicBezTo>
                    <a:pt x="70" y="11"/>
                    <a:pt x="91" y="10"/>
                    <a:pt x="104" y="10"/>
                  </a:cubicBezTo>
                  <a:cubicBezTo>
                    <a:pt x="107" y="10"/>
                    <a:pt x="109" y="10"/>
                    <a:pt x="111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1" y="9"/>
                    <a:pt x="91" y="8"/>
                    <a:pt x="91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3" y="0"/>
                    <a:pt x="19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C00ADBE4-FEF9-4C57-A5E2-5F4A86F49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" y="5156"/>
              <a:ext cx="57" cy="3"/>
            </a:xfrm>
            <a:custGeom>
              <a:avLst/>
              <a:gdLst>
                <a:gd name="T0" fmla="*/ 24 w 24"/>
                <a:gd name="T1" fmla="*/ 0 h 1"/>
                <a:gd name="T2" fmla="*/ 0 w 24"/>
                <a:gd name="T3" fmla="*/ 0 h 1"/>
                <a:gd name="T4" fmla="*/ 0 w 24"/>
                <a:gd name="T5" fmla="*/ 1 h 1"/>
                <a:gd name="T6" fmla="*/ 24 w 24"/>
                <a:gd name="T7" fmla="*/ 1 h 1"/>
                <a:gd name="T8" fmla="*/ 24 w 2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FB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0">
              <a:extLst>
                <a:ext uri="{FF2B5EF4-FFF2-40B4-BE49-F238E27FC236}">
                  <a16:creationId xmlns:a16="http://schemas.microsoft.com/office/drawing/2014/main" id="{4522BA27-3CA1-4E81-B202-5739E14E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" y="5154"/>
              <a:ext cx="273" cy="5"/>
            </a:xfrm>
            <a:custGeom>
              <a:avLst/>
              <a:gdLst>
                <a:gd name="T0" fmla="*/ 115 w 115"/>
                <a:gd name="T1" fmla="*/ 1 h 2"/>
                <a:gd name="T2" fmla="*/ 114 w 115"/>
                <a:gd name="T3" fmla="*/ 1 h 2"/>
                <a:gd name="T4" fmla="*/ 111 w 115"/>
                <a:gd name="T5" fmla="*/ 1 h 2"/>
                <a:gd name="T6" fmla="*/ 98 w 115"/>
                <a:gd name="T7" fmla="*/ 2 h 2"/>
                <a:gd name="T8" fmla="*/ 57 w 115"/>
                <a:gd name="T9" fmla="*/ 2 h 2"/>
                <a:gd name="T10" fmla="*/ 17 w 115"/>
                <a:gd name="T11" fmla="*/ 1 h 2"/>
                <a:gd name="T12" fmla="*/ 4 w 115"/>
                <a:gd name="T13" fmla="*/ 1 h 2"/>
                <a:gd name="T14" fmla="*/ 1 w 115"/>
                <a:gd name="T15" fmla="*/ 1 h 2"/>
                <a:gd name="T16" fmla="*/ 0 w 115"/>
                <a:gd name="T17" fmla="*/ 0 h 2"/>
                <a:gd name="T18" fmla="*/ 1 w 115"/>
                <a:gd name="T19" fmla="*/ 0 h 2"/>
                <a:gd name="T20" fmla="*/ 4 w 115"/>
                <a:gd name="T21" fmla="*/ 0 h 2"/>
                <a:gd name="T22" fmla="*/ 17 w 115"/>
                <a:gd name="T23" fmla="*/ 1 h 2"/>
                <a:gd name="T24" fmla="*/ 57 w 115"/>
                <a:gd name="T25" fmla="*/ 1 h 2"/>
                <a:gd name="T26" fmla="*/ 98 w 115"/>
                <a:gd name="T27" fmla="*/ 1 h 2"/>
                <a:gd name="T28" fmla="*/ 111 w 115"/>
                <a:gd name="T29" fmla="*/ 1 h 2"/>
                <a:gd name="T30" fmla="*/ 114 w 115"/>
                <a:gd name="T31" fmla="*/ 1 h 2"/>
                <a:gd name="T32" fmla="*/ 115 w 115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5" h="2">
                  <a:moveTo>
                    <a:pt x="115" y="1"/>
                  </a:moveTo>
                  <a:cubicBezTo>
                    <a:pt x="115" y="1"/>
                    <a:pt x="115" y="1"/>
                    <a:pt x="114" y="1"/>
                  </a:cubicBezTo>
                  <a:cubicBezTo>
                    <a:pt x="113" y="1"/>
                    <a:pt x="112" y="1"/>
                    <a:pt x="111" y="1"/>
                  </a:cubicBezTo>
                  <a:cubicBezTo>
                    <a:pt x="107" y="1"/>
                    <a:pt x="103" y="2"/>
                    <a:pt x="98" y="2"/>
                  </a:cubicBezTo>
                  <a:cubicBezTo>
                    <a:pt x="88" y="2"/>
                    <a:pt x="73" y="2"/>
                    <a:pt x="57" y="2"/>
                  </a:cubicBezTo>
                  <a:cubicBezTo>
                    <a:pt x="41" y="2"/>
                    <a:pt x="27" y="2"/>
                    <a:pt x="17" y="1"/>
                  </a:cubicBezTo>
                  <a:cubicBezTo>
                    <a:pt x="12" y="1"/>
                    <a:pt x="8" y="1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8" y="1"/>
                    <a:pt x="12" y="1"/>
                    <a:pt x="17" y="1"/>
                  </a:cubicBezTo>
                  <a:cubicBezTo>
                    <a:pt x="27" y="1"/>
                    <a:pt x="41" y="1"/>
                    <a:pt x="57" y="1"/>
                  </a:cubicBezTo>
                  <a:cubicBezTo>
                    <a:pt x="73" y="1"/>
                    <a:pt x="88" y="1"/>
                    <a:pt x="98" y="1"/>
                  </a:cubicBezTo>
                  <a:cubicBezTo>
                    <a:pt x="103" y="1"/>
                    <a:pt x="107" y="1"/>
                    <a:pt x="111" y="1"/>
                  </a:cubicBezTo>
                  <a:cubicBezTo>
                    <a:pt x="112" y="1"/>
                    <a:pt x="113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576D841E-C95A-4D05-951F-FE5E83B7E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" y="5135"/>
              <a:ext cx="16" cy="24"/>
            </a:xfrm>
            <a:custGeom>
              <a:avLst/>
              <a:gdLst>
                <a:gd name="T0" fmla="*/ 6 w 7"/>
                <a:gd name="T1" fmla="*/ 10 h 10"/>
                <a:gd name="T2" fmla="*/ 4 w 7"/>
                <a:gd name="T3" fmla="*/ 5 h 10"/>
                <a:gd name="T4" fmla="*/ 0 w 7"/>
                <a:gd name="T5" fmla="*/ 0 h 10"/>
                <a:gd name="T6" fmla="*/ 5 w 7"/>
                <a:gd name="T7" fmla="*/ 4 h 10"/>
                <a:gd name="T8" fmla="*/ 6 w 7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6" y="10"/>
                  </a:moveTo>
                  <a:cubicBezTo>
                    <a:pt x="6" y="10"/>
                    <a:pt x="6" y="8"/>
                    <a:pt x="4" y="5"/>
                  </a:cubicBezTo>
                  <a:cubicBezTo>
                    <a:pt x="2" y="2"/>
                    <a:pt x="0" y="1"/>
                    <a:pt x="0" y="0"/>
                  </a:cubicBezTo>
                  <a:cubicBezTo>
                    <a:pt x="0" y="0"/>
                    <a:pt x="3" y="1"/>
                    <a:pt x="5" y="4"/>
                  </a:cubicBezTo>
                  <a:cubicBezTo>
                    <a:pt x="7" y="7"/>
                    <a:pt x="7" y="10"/>
                    <a:pt x="6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B64910AF-24DA-4C1B-BE70-2F2D7F099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" y="5123"/>
              <a:ext cx="10" cy="14"/>
            </a:xfrm>
            <a:custGeom>
              <a:avLst/>
              <a:gdLst>
                <a:gd name="T0" fmla="*/ 4 w 4"/>
                <a:gd name="T1" fmla="*/ 6 h 6"/>
                <a:gd name="T2" fmla="*/ 2 w 4"/>
                <a:gd name="T3" fmla="*/ 3 h 6"/>
                <a:gd name="T4" fmla="*/ 0 w 4"/>
                <a:gd name="T5" fmla="*/ 1 h 6"/>
                <a:gd name="T6" fmla="*/ 2 w 4"/>
                <a:gd name="T7" fmla="*/ 3 h 6"/>
                <a:gd name="T8" fmla="*/ 4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3" y="6"/>
                    <a:pt x="3" y="5"/>
                    <a:pt x="2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2"/>
                    <a:pt x="2" y="3"/>
                  </a:cubicBezTo>
                  <a:cubicBezTo>
                    <a:pt x="3" y="5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3">
              <a:extLst>
                <a:ext uri="{FF2B5EF4-FFF2-40B4-BE49-F238E27FC236}">
                  <a16:creationId xmlns:a16="http://schemas.microsoft.com/office/drawing/2014/main" id="{9C9317B1-92EE-4872-B727-AD0EB005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0" y="5121"/>
              <a:ext cx="9" cy="9"/>
            </a:xfrm>
            <a:custGeom>
              <a:avLst/>
              <a:gdLst>
                <a:gd name="T0" fmla="*/ 4 w 4"/>
                <a:gd name="T1" fmla="*/ 4 h 4"/>
                <a:gd name="T2" fmla="*/ 2 w 4"/>
                <a:gd name="T3" fmla="*/ 3 h 4"/>
                <a:gd name="T4" fmla="*/ 0 w 4"/>
                <a:gd name="T5" fmla="*/ 1 h 4"/>
                <a:gd name="T6" fmla="*/ 2 w 4"/>
                <a:gd name="T7" fmla="*/ 2 h 4"/>
                <a:gd name="T8" fmla="*/ 4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4" y="4"/>
                    <a:pt x="3" y="4"/>
                    <a:pt x="2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4" y="3"/>
                    <a:pt x="4" y="4"/>
                    <a:pt x="4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4">
              <a:extLst>
                <a:ext uri="{FF2B5EF4-FFF2-40B4-BE49-F238E27FC236}">
                  <a16:creationId xmlns:a16="http://schemas.microsoft.com/office/drawing/2014/main" id="{2A2B5CAE-773C-4E6B-8885-317816790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" y="5116"/>
              <a:ext cx="17" cy="2"/>
            </a:xfrm>
            <a:custGeom>
              <a:avLst/>
              <a:gdLst>
                <a:gd name="T0" fmla="*/ 7 w 7"/>
                <a:gd name="T1" fmla="*/ 0 h 1"/>
                <a:gd name="T2" fmla="*/ 3 w 7"/>
                <a:gd name="T3" fmla="*/ 1 h 1"/>
                <a:gd name="T4" fmla="*/ 0 w 7"/>
                <a:gd name="T5" fmla="*/ 0 h 1"/>
                <a:gd name="T6" fmla="*/ 3 w 7"/>
                <a:gd name="T7" fmla="*/ 0 h 1"/>
                <a:gd name="T8" fmla="*/ 7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7" y="0"/>
                    <a:pt x="5" y="1"/>
                    <a:pt x="3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FD67D751-74F6-4763-87E1-F3B3C05D0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" y="5106"/>
              <a:ext cx="19" cy="3"/>
            </a:xfrm>
            <a:custGeom>
              <a:avLst/>
              <a:gdLst>
                <a:gd name="T0" fmla="*/ 8 w 8"/>
                <a:gd name="T1" fmla="*/ 0 h 1"/>
                <a:gd name="T2" fmla="*/ 4 w 8"/>
                <a:gd name="T3" fmla="*/ 1 h 1"/>
                <a:gd name="T4" fmla="*/ 0 w 8"/>
                <a:gd name="T5" fmla="*/ 1 h 1"/>
                <a:gd name="T6" fmla="*/ 4 w 8"/>
                <a:gd name="T7" fmla="*/ 0 h 1"/>
                <a:gd name="T8" fmla="*/ 8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cubicBezTo>
                    <a:pt x="8" y="0"/>
                    <a:pt x="6" y="1"/>
                    <a:pt x="4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2" y="0"/>
                    <a:pt x="4" y="0"/>
                  </a:cubicBezTo>
                  <a:cubicBezTo>
                    <a:pt x="6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56B4A1AE-C6AF-41EE-82DD-0EFF1CF2A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0" y="5106"/>
              <a:ext cx="31" cy="22"/>
            </a:xfrm>
            <a:custGeom>
              <a:avLst/>
              <a:gdLst>
                <a:gd name="T0" fmla="*/ 13 w 13"/>
                <a:gd name="T1" fmla="*/ 7 h 9"/>
                <a:gd name="T2" fmla="*/ 9 w 13"/>
                <a:gd name="T3" fmla="*/ 7 h 9"/>
                <a:gd name="T4" fmla="*/ 4 w 13"/>
                <a:gd name="T5" fmla="*/ 6 h 9"/>
                <a:gd name="T6" fmla="*/ 2 w 13"/>
                <a:gd name="T7" fmla="*/ 5 h 9"/>
                <a:gd name="T8" fmla="*/ 1 w 13"/>
                <a:gd name="T9" fmla="*/ 4 h 9"/>
                <a:gd name="T10" fmla="*/ 1 w 13"/>
                <a:gd name="T11" fmla="*/ 2 h 9"/>
                <a:gd name="T12" fmla="*/ 11 w 13"/>
                <a:gd name="T13" fmla="*/ 5 h 9"/>
                <a:gd name="T14" fmla="*/ 13 w 13"/>
                <a:gd name="T15" fmla="*/ 7 h 9"/>
                <a:gd name="T16" fmla="*/ 13 w 13"/>
                <a:gd name="T17" fmla="*/ 8 h 9"/>
                <a:gd name="T18" fmla="*/ 11 w 13"/>
                <a:gd name="T19" fmla="*/ 5 h 9"/>
                <a:gd name="T20" fmla="*/ 7 w 13"/>
                <a:gd name="T21" fmla="*/ 3 h 9"/>
                <a:gd name="T22" fmla="*/ 2 w 13"/>
                <a:gd name="T23" fmla="*/ 3 h 9"/>
                <a:gd name="T24" fmla="*/ 2 w 13"/>
                <a:gd name="T25" fmla="*/ 5 h 9"/>
                <a:gd name="T26" fmla="*/ 5 w 13"/>
                <a:gd name="T27" fmla="*/ 6 h 9"/>
                <a:gd name="T28" fmla="*/ 9 w 13"/>
                <a:gd name="T29" fmla="*/ 7 h 9"/>
                <a:gd name="T30" fmla="*/ 13 w 13"/>
                <a:gd name="T3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9">
                  <a:moveTo>
                    <a:pt x="13" y="7"/>
                  </a:moveTo>
                  <a:cubicBezTo>
                    <a:pt x="13" y="7"/>
                    <a:pt x="12" y="8"/>
                    <a:pt x="9" y="7"/>
                  </a:cubicBezTo>
                  <a:cubicBezTo>
                    <a:pt x="8" y="7"/>
                    <a:pt x="6" y="7"/>
                    <a:pt x="4" y="6"/>
                  </a:cubicBezTo>
                  <a:cubicBezTo>
                    <a:pt x="4" y="6"/>
                    <a:pt x="3" y="6"/>
                    <a:pt x="2" y="5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6" y="0"/>
                    <a:pt x="10" y="3"/>
                    <a:pt x="11" y="5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2" y="7"/>
                    <a:pt x="11" y="5"/>
                  </a:cubicBezTo>
                  <a:cubicBezTo>
                    <a:pt x="10" y="4"/>
                    <a:pt x="9" y="3"/>
                    <a:pt x="7" y="3"/>
                  </a:cubicBezTo>
                  <a:cubicBezTo>
                    <a:pt x="6" y="2"/>
                    <a:pt x="3" y="2"/>
                    <a:pt x="2" y="3"/>
                  </a:cubicBezTo>
                  <a:cubicBezTo>
                    <a:pt x="1" y="3"/>
                    <a:pt x="1" y="4"/>
                    <a:pt x="2" y="5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6" y="6"/>
                    <a:pt x="8" y="7"/>
                    <a:pt x="9" y="7"/>
                  </a:cubicBezTo>
                  <a:cubicBezTo>
                    <a:pt x="12" y="7"/>
                    <a:pt x="13" y="7"/>
                    <a:pt x="13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46459F01-633A-42E8-8031-FB8FFBEAC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" y="5106"/>
              <a:ext cx="14" cy="19"/>
            </a:xfrm>
            <a:custGeom>
              <a:avLst/>
              <a:gdLst>
                <a:gd name="T0" fmla="*/ 0 w 6"/>
                <a:gd name="T1" fmla="*/ 8 h 8"/>
                <a:gd name="T2" fmla="*/ 0 w 6"/>
                <a:gd name="T3" fmla="*/ 5 h 8"/>
                <a:gd name="T4" fmla="*/ 1 w 6"/>
                <a:gd name="T5" fmla="*/ 2 h 8"/>
                <a:gd name="T6" fmla="*/ 5 w 6"/>
                <a:gd name="T7" fmla="*/ 0 h 8"/>
                <a:gd name="T8" fmla="*/ 6 w 6"/>
                <a:gd name="T9" fmla="*/ 2 h 8"/>
                <a:gd name="T10" fmla="*/ 5 w 6"/>
                <a:gd name="T11" fmla="*/ 3 h 8"/>
                <a:gd name="T12" fmla="*/ 3 w 6"/>
                <a:gd name="T13" fmla="*/ 6 h 8"/>
                <a:gd name="T14" fmla="*/ 1 w 6"/>
                <a:gd name="T15" fmla="*/ 7 h 8"/>
                <a:gd name="T16" fmla="*/ 3 w 6"/>
                <a:gd name="T17" fmla="*/ 5 h 8"/>
                <a:gd name="T18" fmla="*/ 5 w 6"/>
                <a:gd name="T19" fmla="*/ 3 h 8"/>
                <a:gd name="T20" fmla="*/ 5 w 6"/>
                <a:gd name="T21" fmla="*/ 0 h 8"/>
                <a:gd name="T22" fmla="*/ 2 w 6"/>
                <a:gd name="T23" fmla="*/ 2 h 8"/>
                <a:gd name="T24" fmla="*/ 0 w 6"/>
                <a:gd name="T25" fmla="*/ 5 h 8"/>
                <a:gd name="T26" fmla="*/ 0 w 6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7"/>
                    <a:pt x="1" y="8"/>
                    <a:pt x="1" y="7"/>
                  </a:cubicBezTo>
                  <a:cubicBezTo>
                    <a:pt x="1" y="7"/>
                    <a:pt x="2" y="7"/>
                    <a:pt x="3" y="5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6" y="1"/>
                    <a:pt x="5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1" y="3"/>
                    <a:pt x="1" y="4"/>
                    <a:pt x="0" y="5"/>
                  </a:cubicBezTo>
                  <a:cubicBezTo>
                    <a:pt x="0" y="6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E88E05AB-61A5-4A52-869D-9623936D2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" y="5113"/>
              <a:ext cx="57" cy="43"/>
            </a:xfrm>
            <a:custGeom>
              <a:avLst/>
              <a:gdLst>
                <a:gd name="T0" fmla="*/ 24 w 24"/>
                <a:gd name="T1" fmla="*/ 1 h 18"/>
                <a:gd name="T2" fmla="*/ 19 w 24"/>
                <a:gd name="T3" fmla="*/ 1 h 18"/>
                <a:gd name="T4" fmla="*/ 8 w 24"/>
                <a:gd name="T5" fmla="*/ 5 h 18"/>
                <a:gd name="T6" fmla="*/ 1 w 24"/>
                <a:gd name="T7" fmla="*/ 14 h 18"/>
                <a:gd name="T8" fmla="*/ 0 w 24"/>
                <a:gd name="T9" fmla="*/ 18 h 18"/>
                <a:gd name="T10" fmla="*/ 0 w 24"/>
                <a:gd name="T11" fmla="*/ 17 h 18"/>
                <a:gd name="T12" fmla="*/ 0 w 24"/>
                <a:gd name="T13" fmla="*/ 14 h 18"/>
                <a:gd name="T14" fmla="*/ 7 w 24"/>
                <a:gd name="T15" fmla="*/ 4 h 18"/>
                <a:gd name="T16" fmla="*/ 19 w 24"/>
                <a:gd name="T17" fmla="*/ 0 h 18"/>
                <a:gd name="T18" fmla="*/ 23 w 24"/>
                <a:gd name="T19" fmla="*/ 0 h 18"/>
                <a:gd name="T20" fmla="*/ 24 w 24"/>
                <a:gd name="T2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8">
                  <a:moveTo>
                    <a:pt x="24" y="1"/>
                  </a:moveTo>
                  <a:cubicBezTo>
                    <a:pt x="24" y="1"/>
                    <a:pt x="22" y="0"/>
                    <a:pt x="19" y="1"/>
                  </a:cubicBezTo>
                  <a:cubicBezTo>
                    <a:pt x="16" y="1"/>
                    <a:pt x="12" y="2"/>
                    <a:pt x="8" y="5"/>
                  </a:cubicBezTo>
                  <a:cubicBezTo>
                    <a:pt x="4" y="8"/>
                    <a:pt x="2" y="11"/>
                    <a:pt x="1" y="14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1" y="11"/>
                    <a:pt x="4" y="7"/>
                    <a:pt x="7" y="4"/>
                  </a:cubicBezTo>
                  <a:cubicBezTo>
                    <a:pt x="11" y="2"/>
                    <a:pt x="16" y="0"/>
                    <a:pt x="19" y="0"/>
                  </a:cubicBezTo>
                  <a:cubicBezTo>
                    <a:pt x="20" y="0"/>
                    <a:pt x="22" y="0"/>
                    <a:pt x="23" y="0"/>
                  </a:cubicBezTo>
                  <a:cubicBezTo>
                    <a:pt x="23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109">
              <a:extLst>
                <a:ext uri="{FF2B5EF4-FFF2-40B4-BE49-F238E27FC236}">
                  <a16:creationId xmlns:a16="http://schemas.microsoft.com/office/drawing/2014/main" id="{4C240CE1-26CB-46FA-BA43-EA56F196E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" y="5142"/>
              <a:ext cx="47" cy="2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0">
              <a:extLst>
                <a:ext uri="{FF2B5EF4-FFF2-40B4-BE49-F238E27FC236}">
                  <a16:creationId xmlns:a16="http://schemas.microsoft.com/office/drawing/2014/main" id="{FD94FA72-78B7-482F-BE66-7E78B54B7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" y="5142"/>
              <a:ext cx="7" cy="9"/>
            </a:xfrm>
            <a:custGeom>
              <a:avLst/>
              <a:gdLst>
                <a:gd name="T0" fmla="*/ 2 w 3"/>
                <a:gd name="T1" fmla="*/ 1 h 4"/>
                <a:gd name="T2" fmla="*/ 2 w 3"/>
                <a:gd name="T3" fmla="*/ 2 h 4"/>
                <a:gd name="T4" fmla="*/ 1 w 3"/>
                <a:gd name="T5" fmla="*/ 4 h 4"/>
                <a:gd name="T6" fmla="*/ 1 w 3"/>
                <a:gd name="T7" fmla="*/ 2 h 4"/>
                <a:gd name="T8" fmla="*/ 2 w 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3" y="1"/>
                    <a:pt x="2" y="2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1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1">
              <a:extLst>
                <a:ext uri="{FF2B5EF4-FFF2-40B4-BE49-F238E27FC236}">
                  <a16:creationId xmlns:a16="http://schemas.microsoft.com/office/drawing/2014/main" id="{C407CFDE-EFB8-43E7-85D5-5C83CAAE5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" y="5130"/>
              <a:ext cx="8" cy="5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0 w 3"/>
                <a:gd name="T5" fmla="*/ 2 h 2"/>
                <a:gd name="T6" fmla="*/ 1 w 3"/>
                <a:gd name="T7" fmla="*/ 1 h 2"/>
                <a:gd name="T8" fmla="*/ 2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2">
              <a:extLst>
                <a:ext uri="{FF2B5EF4-FFF2-40B4-BE49-F238E27FC236}">
                  <a16:creationId xmlns:a16="http://schemas.microsoft.com/office/drawing/2014/main" id="{2DF3E678-AD4A-4B3A-8749-F972E00E1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8" y="5123"/>
              <a:ext cx="9" cy="5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1 h 2"/>
                <a:gd name="T4" fmla="*/ 0 w 4"/>
                <a:gd name="T5" fmla="*/ 1 h 2"/>
                <a:gd name="T6" fmla="*/ 1 w 4"/>
                <a:gd name="T7" fmla="*/ 0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3">
              <a:extLst>
                <a:ext uri="{FF2B5EF4-FFF2-40B4-BE49-F238E27FC236}">
                  <a16:creationId xmlns:a16="http://schemas.microsoft.com/office/drawing/2014/main" id="{4DCC511D-E3CF-4866-BCB4-582449A87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" y="5121"/>
              <a:ext cx="5" cy="2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4">
              <a:extLst>
                <a:ext uri="{FF2B5EF4-FFF2-40B4-BE49-F238E27FC236}">
                  <a16:creationId xmlns:a16="http://schemas.microsoft.com/office/drawing/2014/main" id="{08159A7F-9E4F-463C-8196-17F463B9A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" y="2255"/>
              <a:ext cx="399" cy="855"/>
            </a:xfrm>
            <a:custGeom>
              <a:avLst/>
              <a:gdLst>
                <a:gd name="T0" fmla="*/ 168 w 168"/>
                <a:gd name="T1" fmla="*/ 319 h 360"/>
                <a:gd name="T2" fmla="*/ 62 w 168"/>
                <a:gd name="T3" fmla="*/ 212 h 360"/>
                <a:gd name="T4" fmla="*/ 76 w 168"/>
                <a:gd name="T5" fmla="*/ 73 h 360"/>
                <a:gd name="T6" fmla="*/ 78 w 168"/>
                <a:gd name="T7" fmla="*/ 70 h 360"/>
                <a:gd name="T8" fmla="*/ 83 w 168"/>
                <a:gd name="T9" fmla="*/ 65 h 360"/>
                <a:gd name="T10" fmla="*/ 90 w 168"/>
                <a:gd name="T11" fmla="*/ 60 h 360"/>
                <a:gd name="T12" fmla="*/ 100 w 168"/>
                <a:gd name="T13" fmla="*/ 56 h 360"/>
                <a:gd name="T14" fmla="*/ 101 w 168"/>
                <a:gd name="T15" fmla="*/ 50 h 360"/>
                <a:gd name="T16" fmla="*/ 81 w 168"/>
                <a:gd name="T17" fmla="*/ 55 h 360"/>
                <a:gd name="T18" fmla="*/ 79 w 168"/>
                <a:gd name="T19" fmla="*/ 39 h 360"/>
                <a:gd name="T20" fmla="*/ 84 w 168"/>
                <a:gd name="T21" fmla="*/ 13 h 360"/>
                <a:gd name="T22" fmla="*/ 77 w 168"/>
                <a:gd name="T23" fmla="*/ 18 h 360"/>
                <a:gd name="T24" fmla="*/ 66 w 168"/>
                <a:gd name="T25" fmla="*/ 40 h 360"/>
                <a:gd name="T26" fmla="*/ 73 w 168"/>
                <a:gd name="T27" fmla="*/ 9 h 360"/>
                <a:gd name="T28" fmla="*/ 73 w 168"/>
                <a:gd name="T29" fmla="*/ 2 h 360"/>
                <a:gd name="T30" fmla="*/ 57 w 168"/>
                <a:gd name="T31" fmla="*/ 35 h 360"/>
                <a:gd name="T32" fmla="*/ 54 w 168"/>
                <a:gd name="T33" fmla="*/ 33 h 360"/>
                <a:gd name="T34" fmla="*/ 59 w 168"/>
                <a:gd name="T35" fmla="*/ 2 h 360"/>
                <a:gd name="T36" fmla="*/ 46 w 168"/>
                <a:gd name="T37" fmla="*/ 32 h 360"/>
                <a:gd name="T38" fmla="*/ 45 w 168"/>
                <a:gd name="T39" fmla="*/ 10 h 360"/>
                <a:gd name="T40" fmla="*/ 39 w 168"/>
                <a:gd name="T41" fmla="*/ 24 h 360"/>
                <a:gd name="T42" fmla="*/ 33 w 168"/>
                <a:gd name="T43" fmla="*/ 56 h 360"/>
                <a:gd name="T44" fmla="*/ 33 w 168"/>
                <a:gd name="T45" fmla="*/ 56 h 360"/>
                <a:gd name="T46" fmla="*/ 0 w 168"/>
                <a:gd name="T47" fmla="*/ 223 h 360"/>
                <a:gd name="T48" fmla="*/ 104 w 168"/>
                <a:gd name="T49" fmla="*/ 360 h 360"/>
                <a:gd name="T50" fmla="*/ 168 w 168"/>
                <a:gd name="T51" fmla="*/ 31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8" h="360">
                  <a:moveTo>
                    <a:pt x="168" y="319"/>
                  </a:moveTo>
                  <a:cubicBezTo>
                    <a:pt x="62" y="212"/>
                    <a:pt x="62" y="212"/>
                    <a:pt x="62" y="21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9" y="68"/>
                    <a:pt x="81" y="67"/>
                    <a:pt x="83" y="65"/>
                  </a:cubicBezTo>
                  <a:cubicBezTo>
                    <a:pt x="85" y="63"/>
                    <a:pt x="87" y="61"/>
                    <a:pt x="90" y="60"/>
                  </a:cubicBezTo>
                  <a:cubicBezTo>
                    <a:pt x="93" y="58"/>
                    <a:pt x="97" y="56"/>
                    <a:pt x="100" y="56"/>
                  </a:cubicBezTo>
                  <a:cubicBezTo>
                    <a:pt x="103" y="55"/>
                    <a:pt x="104" y="51"/>
                    <a:pt x="101" y="50"/>
                  </a:cubicBezTo>
                  <a:cubicBezTo>
                    <a:pt x="99" y="48"/>
                    <a:pt x="90" y="49"/>
                    <a:pt x="81" y="55"/>
                  </a:cubicBezTo>
                  <a:cubicBezTo>
                    <a:pt x="71" y="61"/>
                    <a:pt x="77" y="45"/>
                    <a:pt x="79" y="39"/>
                  </a:cubicBezTo>
                  <a:cubicBezTo>
                    <a:pt x="81" y="33"/>
                    <a:pt x="86" y="15"/>
                    <a:pt x="84" y="13"/>
                  </a:cubicBezTo>
                  <a:cubicBezTo>
                    <a:pt x="83" y="10"/>
                    <a:pt x="79" y="12"/>
                    <a:pt x="77" y="18"/>
                  </a:cubicBezTo>
                  <a:cubicBezTo>
                    <a:pt x="75" y="24"/>
                    <a:pt x="69" y="41"/>
                    <a:pt x="66" y="40"/>
                  </a:cubicBezTo>
                  <a:cubicBezTo>
                    <a:pt x="63" y="39"/>
                    <a:pt x="73" y="9"/>
                    <a:pt x="73" y="9"/>
                  </a:cubicBezTo>
                  <a:cubicBezTo>
                    <a:pt x="73" y="9"/>
                    <a:pt x="76" y="3"/>
                    <a:pt x="73" y="2"/>
                  </a:cubicBezTo>
                  <a:cubicBezTo>
                    <a:pt x="67" y="0"/>
                    <a:pt x="58" y="32"/>
                    <a:pt x="57" y="35"/>
                  </a:cubicBezTo>
                  <a:cubicBezTo>
                    <a:pt x="57" y="37"/>
                    <a:pt x="53" y="36"/>
                    <a:pt x="54" y="33"/>
                  </a:cubicBezTo>
                  <a:cubicBezTo>
                    <a:pt x="55" y="31"/>
                    <a:pt x="65" y="4"/>
                    <a:pt x="59" y="2"/>
                  </a:cubicBezTo>
                  <a:cubicBezTo>
                    <a:pt x="54" y="0"/>
                    <a:pt x="51" y="28"/>
                    <a:pt x="46" y="32"/>
                  </a:cubicBezTo>
                  <a:cubicBezTo>
                    <a:pt x="41" y="37"/>
                    <a:pt x="50" y="11"/>
                    <a:pt x="45" y="10"/>
                  </a:cubicBezTo>
                  <a:cubicBezTo>
                    <a:pt x="44" y="9"/>
                    <a:pt x="42" y="9"/>
                    <a:pt x="39" y="24"/>
                  </a:cubicBezTo>
                  <a:cubicBezTo>
                    <a:pt x="38" y="32"/>
                    <a:pt x="34" y="44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104" y="360"/>
                    <a:pt x="104" y="360"/>
                    <a:pt x="104" y="360"/>
                  </a:cubicBezTo>
                  <a:cubicBezTo>
                    <a:pt x="168" y="319"/>
                    <a:pt x="168" y="319"/>
                    <a:pt x="168" y="319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5">
              <a:extLst>
                <a:ext uri="{FF2B5EF4-FFF2-40B4-BE49-F238E27FC236}">
                  <a16:creationId xmlns:a16="http://schemas.microsoft.com/office/drawing/2014/main" id="{0DA0DEAA-DF76-4F08-BC99-328E63F01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3" y="2267"/>
              <a:ext cx="365" cy="869"/>
            </a:xfrm>
            <a:custGeom>
              <a:avLst/>
              <a:gdLst>
                <a:gd name="T0" fmla="*/ 51 w 154"/>
                <a:gd name="T1" fmla="*/ 8 h 366"/>
                <a:gd name="T2" fmla="*/ 54 w 154"/>
                <a:gd name="T3" fmla="*/ 30 h 366"/>
                <a:gd name="T4" fmla="*/ 36 w 154"/>
                <a:gd name="T5" fmla="*/ 2 h 366"/>
                <a:gd name="T6" fmla="*/ 46 w 154"/>
                <a:gd name="T7" fmla="*/ 33 h 366"/>
                <a:gd name="T8" fmla="*/ 43 w 154"/>
                <a:gd name="T9" fmla="*/ 35 h 366"/>
                <a:gd name="T10" fmla="*/ 22 w 154"/>
                <a:gd name="T11" fmla="*/ 5 h 366"/>
                <a:gd name="T12" fmla="*/ 23 w 154"/>
                <a:gd name="T13" fmla="*/ 12 h 366"/>
                <a:gd name="T14" fmla="*/ 36 w 154"/>
                <a:gd name="T15" fmla="*/ 41 h 366"/>
                <a:gd name="T16" fmla="*/ 21 w 154"/>
                <a:gd name="T17" fmla="*/ 22 h 366"/>
                <a:gd name="T18" fmla="*/ 13 w 154"/>
                <a:gd name="T19" fmla="*/ 18 h 366"/>
                <a:gd name="T20" fmla="*/ 23 w 154"/>
                <a:gd name="T21" fmla="*/ 43 h 366"/>
                <a:gd name="T22" fmla="*/ 24 w 154"/>
                <a:gd name="T23" fmla="*/ 59 h 366"/>
                <a:gd name="T24" fmla="*/ 3 w 154"/>
                <a:gd name="T25" fmla="*/ 57 h 366"/>
                <a:gd name="T26" fmla="*/ 6 w 154"/>
                <a:gd name="T27" fmla="*/ 63 h 366"/>
                <a:gd name="T28" fmla="*/ 16 w 154"/>
                <a:gd name="T29" fmla="*/ 65 h 366"/>
                <a:gd name="T30" fmla="*/ 24 w 154"/>
                <a:gd name="T31" fmla="*/ 69 h 366"/>
                <a:gd name="T32" fmla="*/ 29 w 154"/>
                <a:gd name="T33" fmla="*/ 73 h 366"/>
                <a:gd name="T34" fmla="*/ 32 w 154"/>
                <a:gd name="T35" fmla="*/ 75 h 366"/>
                <a:gd name="T36" fmla="*/ 89 w 154"/>
                <a:gd name="T37" fmla="*/ 216 h 366"/>
                <a:gd name="T38" fmla="*/ 37 w 154"/>
                <a:gd name="T39" fmla="*/ 337 h 366"/>
                <a:gd name="T40" fmla="*/ 118 w 154"/>
                <a:gd name="T41" fmla="*/ 366 h 366"/>
                <a:gd name="T42" fmla="*/ 154 w 154"/>
                <a:gd name="T43" fmla="*/ 207 h 366"/>
                <a:gd name="T44" fmla="*/ 71 w 154"/>
                <a:gd name="T45" fmla="*/ 52 h 366"/>
                <a:gd name="T46" fmla="*/ 71 w 154"/>
                <a:gd name="T47" fmla="*/ 52 h 366"/>
                <a:gd name="T48" fmla="*/ 59 w 154"/>
                <a:gd name="T49" fmla="*/ 21 h 366"/>
                <a:gd name="T50" fmla="*/ 51 w 154"/>
                <a:gd name="T51" fmla="*/ 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" h="366">
                  <a:moveTo>
                    <a:pt x="51" y="8"/>
                  </a:moveTo>
                  <a:cubicBezTo>
                    <a:pt x="46" y="10"/>
                    <a:pt x="60" y="34"/>
                    <a:pt x="54" y="30"/>
                  </a:cubicBezTo>
                  <a:cubicBezTo>
                    <a:pt x="48" y="27"/>
                    <a:pt x="41" y="0"/>
                    <a:pt x="36" y="2"/>
                  </a:cubicBezTo>
                  <a:cubicBezTo>
                    <a:pt x="30" y="6"/>
                    <a:pt x="45" y="31"/>
                    <a:pt x="46" y="33"/>
                  </a:cubicBezTo>
                  <a:cubicBezTo>
                    <a:pt x="47" y="35"/>
                    <a:pt x="44" y="37"/>
                    <a:pt x="43" y="35"/>
                  </a:cubicBezTo>
                  <a:cubicBezTo>
                    <a:pt x="42" y="32"/>
                    <a:pt x="28" y="2"/>
                    <a:pt x="22" y="5"/>
                  </a:cubicBezTo>
                  <a:cubicBezTo>
                    <a:pt x="19" y="7"/>
                    <a:pt x="23" y="12"/>
                    <a:pt x="23" y="12"/>
                  </a:cubicBezTo>
                  <a:cubicBezTo>
                    <a:pt x="23" y="12"/>
                    <a:pt x="39" y="40"/>
                    <a:pt x="36" y="41"/>
                  </a:cubicBezTo>
                  <a:cubicBezTo>
                    <a:pt x="33" y="43"/>
                    <a:pt x="24" y="27"/>
                    <a:pt x="21" y="22"/>
                  </a:cubicBezTo>
                  <a:cubicBezTo>
                    <a:pt x="18" y="16"/>
                    <a:pt x="14" y="15"/>
                    <a:pt x="13" y="18"/>
                  </a:cubicBezTo>
                  <a:cubicBezTo>
                    <a:pt x="12" y="21"/>
                    <a:pt x="20" y="38"/>
                    <a:pt x="23" y="43"/>
                  </a:cubicBezTo>
                  <a:cubicBezTo>
                    <a:pt x="26" y="48"/>
                    <a:pt x="34" y="63"/>
                    <a:pt x="24" y="59"/>
                  </a:cubicBezTo>
                  <a:cubicBezTo>
                    <a:pt x="14" y="55"/>
                    <a:pt x="5" y="55"/>
                    <a:pt x="3" y="57"/>
                  </a:cubicBezTo>
                  <a:cubicBezTo>
                    <a:pt x="0" y="59"/>
                    <a:pt x="2" y="63"/>
                    <a:pt x="6" y="63"/>
                  </a:cubicBezTo>
                  <a:cubicBezTo>
                    <a:pt x="8" y="63"/>
                    <a:pt x="13" y="64"/>
                    <a:pt x="16" y="65"/>
                  </a:cubicBezTo>
                  <a:cubicBezTo>
                    <a:pt x="19" y="66"/>
                    <a:pt x="22" y="67"/>
                    <a:pt x="24" y="69"/>
                  </a:cubicBezTo>
                  <a:cubicBezTo>
                    <a:pt x="26" y="70"/>
                    <a:pt x="28" y="72"/>
                    <a:pt x="29" y="73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89" y="216"/>
                    <a:pt x="89" y="216"/>
                    <a:pt x="89" y="216"/>
                  </a:cubicBezTo>
                  <a:cubicBezTo>
                    <a:pt x="37" y="337"/>
                    <a:pt x="37" y="337"/>
                    <a:pt x="37" y="337"/>
                  </a:cubicBezTo>
                  <a:cubicBezTo>
                    <a:pt x="118" y="366"/>
                    <a:pt x="118" y="366"/>
                    <a:pt x="118" y="366"/>
                  </a:cubicBezTo>
                  <a:cubicBezTo>
                    <a:pt x="154" y="207"/>
                    <a:pt x="154" y="207"/>
                    <a:pt x="154" y="207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8" y="40"/>
                    <a:pt x="62" y="28"/>
                    <a:pt x="59" y="21"/>
                  </a:cubicBezTo>
                  <a:cubicBezTo>
                    <a:pt x="54" y="6"/>
                    <a:pt x="52" y="7"/>
                    <a:pt x="51" y="8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6">
              <a:extLst>
                <a:ext uri="{FF2B5EF4-FFF2-40B4-BE49-F238E27FC236}">
                  <a16:creationId xmlns:a16="http://schemas.microsoft.com/office/drawing/2014/main" id="{001E8A0C-B76F-4406-8BF1-C8A08DC48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0" y="3677"/>
              <a:ext cx="1090" cy="1441"/>
            </a:xfrm>
            <a:custGeom>
              <a:avLst/>
              <a:gdLst>
                <a:gd name="T0" fmla="*/ 269 w 459"/>
                <a:gd name="T1" fmla="*/ 268 h 607"/>
                <a:gd name="T2" fmla="*/ 217 w 459"/>
                <a:gd name="T3" fmla="*/ 0 h 607"/>
                <a:gd name="T4" fmla="*/ 143 w 459"/>
                <a:gd name="T5" fmla="*/ 6 h 607"/>
                <a:gd name="T6" fmla="*/ 143 w 459"/>
                <a:gd name="T7" fmla="*/ 6 h 607"/>
                <a:gd name="T8" fmla="*/ 8 w 459"/>
                <a:gd name="T9" fmla="*/ 18 h 607"/>
                <a:gd name="T10" fmla="*/ 0 w 459"/>
                <a:gd name="T11" fmla="*/ 326 h 607"/>
                <a:gd name="T12" fmla="*/ 37 w 459"/>
                <a:gd name="T13" fmla="*/ 607 h 607"/>
                <a:gd name="T14" fmla="*/ 37 w 459"/>
                <a:gd name="T15" fmla="*/ 607 h 607"/>
                <a:gd name="T16" fmla="*/ 143 w 459"/>
                <a:gd name="T17" fmla="*/ 602 h 607"/>
                <a:gd name="T18" fmla="*/ 102 w 459"/>
                <a:gd name="T19" fmla="*/ 323 h 607"/>
                <a:gd name="T20" fmla="*/ 117 w 459"/>
                <a:gd name="T21" fmla="*/ 98 h 607"/>
                <a:gd name="T22" fmla="*/ 120 w 459"/>
                <a:gd name="T23" fmla="*/ 94 h 607"/>
                <a:gd name="T24" fmla="*/ 182 w 459"/>
                <a:gd name="T25" fmla="*/ 323 h 607"/>
                <a:gd name="T26" fmla="*/ 391 w 459"/>
                <a:gd name="T27" fmla="*/ 560 h 607"/>
                <a:gd name="T28" fmla="*/ 459 w 459"/>
                <a:gd name="T29" fmla="*/ 494 h 607"/>
                <a:gd name="T30" fmla="*/ 269 w 459"/>
                <a:gd name="T31" fmla="*/ 26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9" h="607">
                  <a:moveTo>
                    <a:pt x="269" y="268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2" y="326"/>
                    <a:pt x="0" y="326"/>
                  </a:cubicBezTo>
                  <a:cubicBezTo>
                    <a:pt x="37" y="607"/>
                    <a:pt x="37" y="607"/>
                    <a:pt x="37" y="607"/>
                  </a:cubicBezTo>
                  <a:cubicBezTo>
                    <a:pt x="37" y="607"/>
                    <a:pt x="37" y="607"/>
                    <a:pt x="37" y="607"/>
                  </a:cubicBezTo>
                  <a:cubicBezTo>
                    <a:pt x="143" y="602"/>
                    <a:pt x="143" y="602"/>
                    <a:pt x="143" y="602"/>
                  </a:cubicBezTo>
                  <a:cubicBezTo>
                    <a:pt x="102" y="323"/>
                    <a:pt x="102" y="323"/>
                    <a:pt x="102" y="323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17" y="98"/>
                    <a:pt x="118" y="96"/>
                    <a:pt x="120" y="94"/>
                  </a:cubicBezTo>
                  <a:cubicBezTo>
                    <a:pt x="182" y="323"/>
                    <a:pt x="182" y="323"/>
                    <a:pt x="182" y="323"/>
                  </a:cubicBezTo>
                  <a:cubicBezTo>
                    <a:pt x="391" y="560"/>
                    <a:pt x="391" y="560"/>
                    <a:pt x="391" y="560"/>
                  </a:cubicBezTo>
                  <a:cubicBezTo>
                    <a:pt x="459" y="494"/>
                    <a:pt x="459" y="494"/>
                    <a:pt x="459" y="494"/>
                  </a:cubicBezTo>
                  <a:lnTo>
                    <a:pt x="269" y="268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7">
              <a:extLst>
                <a:ext uri="{FF2B5EF4-FFF2-40B4-BE49-F238E27FC236}">
                  <a16:creationId xmlns:a16="http://schemas.microsoft.com/office/drawing/2014/main" id="{08116F19-9AFD-4428-AD66-ED07423A0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" y="3829"/>
              <a:ext cx="87" cy="513"/>
            </a:xfrm>
            <a:custGeom>
              <a:avLst/>
              <a:gdLst>
                <a:gd name="T0" fmla="*/ 0 w 37"/>
                <a:gd name="T1" fmla="*/ 216 h 216"/>
                <a:gd name="T2" fmla="*/ 0 w 37"/>
                <a:gd name="T3" fmla="*/ 214 h 216"/>
                <a:gd name="T4" fmla="*/ 0 w 37"/>
                <a:gd name="T5" fmla="*/ 207 h 216"/>
                <a:gd name="T6" fmla="*/ 1 w 37"/>
                <a:gd name="T7" fmla="*/ 183 h 216"/>
                <a:gd name="T8" fmla="*/ 6 w 37"/>
                <a:gd name="T9" fmla="*/ 104 h 216"/>
                <a:gd name="T10" fmla="*/ 11 w 37"/>
                <a:gd name="T11" fmla="*/ 30 h 216"/>
                <a:gd name="T12" fmla="*/ 11 w 37"/>
                <a:gd name="T13" fmla="*/ 30 h 216"/>
                <a:gd name="T14" fmla="*/ 11 w 37"/>
                <a:gd name="T15" fmla="*/ 30 h 216"/>
                <a:gd name="T16" fmla="*/ 30 w 37"/>
                <a:gd name="T17" fmla="*/ 8 h 216"/>
                <a:gd name="T18" fmla="*/ 35 w 37"/>
                <a:gd name="T19" fmla="*/ 2 h 216"/>
                <a:gd name="T20" fmla="*/ 37 w 37"/>
                <a:gd name="T21" fmla="*/ 0 h 216"/>
                <a:gd name="T22" fmla="*/ 35 w 37"/>
                <a:gd name="T23" fmla="*/ 2 h 216"/>
                <a:gd name="T24" fmla="*/ 31 w 37"/>
                <a:gd name="T25" fmla="*/ 9 h 216"/>
                <a:gd name="T26" fmla="*/ 13 w 37"/>
                <a:gd name="T27" fmla="*/ 31 h 216"/>
                <a:gd name="T28" fmla="*/ 13 w 37"/>
                <a:gd name="T29" fmla="*/ 30 h 216"/>
                <a:gd name="T30" fmla="*/ 8 w 37"/>
                <a:gd name="T31" fmla="*/ 104 h 216"/>
                <a:gd name="T32" fmla="*/ 3 w 37"/>
                <a:gd name="T33" fmla="*/ 183 h 216"/>
                <a:gd name="T34" fmla="*/ 1 w 37"/>
                <a:gd name="T35" fmla="*/ 207 h 216"/>
                <a:gd name="T36" fmla="*/ 0 w 37"/>
                <a:gd name="T37" fmla="*/ 214 h 216"/>
                <a:gd name="T38" fmla="*/ 0 w 37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216">
                  <a:moveTo>
                    <a:pt x="0" y="216"/>
                  </a:moveTo>
                  <a:cubicBezTo>
                    <a:pt x="0" y="216"/>
                    <a:pt x="0" y="215"/>
                    <a:pt x="0" y="214"/>
                  </a:cubicBezTo>
                  <a:cubicBezTo>
                    <a:pt x="0" y="212"/>
                    <a:pt x="0" y="210"/>
                    <a:pt x="0" y="207"/>
                  </a:cubicBezTo>
                  <a:cubicBezTo>
                    <a:pt x="0" y="201"/>
                    <a:pt x="1" y="193"/>
                    <a:pt x="1" y="183"/>
                  </a:cubicBezTo>
                  <a:cubicBezTo>
                    <a:pt x="2" y="163"/>
                    <a:pt x="4" y="135"/>
                    <a:pt x="6" y="104"/>
                  </a:cubicBezTo>
                  <a:cubicBezTo>
                    <a:pt x="8" y="76"/>
                    <a:pt x="10" y="5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9" y="21"/>
                    <a:pt x="25" y="13"/>
                    <a:pt x="30" y="8"/>
                  </a:cubicBezTo>
                  <a:cubicBezTo>
                    <a:pt x="32" y="6"/>
                    <a:pt x="34" y="4"/>
                    <a:pt x="35" y="2"/>
                  </a:cubicBezTo>
                  <a:cubicBezTo>
                    <a:pt x="36" y="1"/>
                    <a:pt x="37" y="0"/>
                    <a:pt x="37" y="0"/>
                  </a:cubicBezTo>
                  <a:cubicBezTo>
                    <a:pt x="37" y="0"/>
                    <a:pt x="36" y="1"/>
                    <a:pt x="35" y="2"/>
                  </a:cubicBezTo>
                  <a:cubicBezTo>
                    <a:pt x="34" y="4"/>
                    <a:pt x="32" y="6"/>
                    <a:pt x="31" y="9"/>
                  </a:cubicBezTo>
                  <a:cubicBezTo>
                    <a:pt x="26" y="14"/>
                    <a:pt x="20" y="22"/>
                    <a:pt x="13" y="31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50"/>
                    <a:pt x="10" y="76"/>
                    <a:pt x="8" y="104"/>
                  </a:cubicBezTo>
                  <a:cubicBezTo>
                    <a:pt x="6" y="135"/>
                    <a:pt x="4" y="163"/>
                    <a:pt x="3" y="183"/>
                  </a:cubicBezTo>
                  <a:cubicBezTo>
                    <a:pt x="2" y="193"/>
                    <a:pt x="1" y="201"/>
                    <a:pt x="1" y="207"/>
                  </a:cubicBezTo>
                  <a:cubicBezTo>
                    <a:pt x="0" y="210"/>
                    <a:pt x="0" y="212"/>
                    <a:pt x="0" y="214"/>
                  </a:cubicBezTo>
                  <a:cubicBezTo>
                    <a:pt x="0" y="215"/>
                    <a:pt x="0" y="216"/>
                    <a:pt x="0" y="21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118">
              <a:extLst>
                <a:ext uri="{FF2B5EF4-FFF2-40B4-BE49-F238E27FC236}">
                  <a16:creationId xmlns:a16="http://schemas.microsoft.com/office/drawing/2014/main" id="{C69EB2AC-4C91-494D-93A3-FE5B7F5F9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7" y="3691"/>
              <a:ext cx="5" cy="12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9">
              <a:extLst>
                <a:ext uri="{FF2B5EF4-FFF2-40B4-BE49-F238E27FC236}">
                  <a16:creationId xmlns:a16="http://schemas.microsoft.com/office/drawing/2014/main" id="{C4F934F3-F6F6-43AE-9FB6-868927D55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" y="3732"/>
              <a:ext cx="121" cy="137"/>
            </a:xfrm>
            <a:custGeom>
              <a:avLst/>
              <a:gdLst>
                <a:gd name="T0" fmla="*/ 1 w 51"/>
                <a:gd name="T1" fmla="*/ 6 h 58"/>
                <a:gd name="T2" fmla="*/ 5 w 51"/>
                <a:gd name="T3" fmla="*/ 5 h 58"/>
                <a:gd name="T4" fmla="*/ 14 w 51"/>
                <a:gd name="T5" fmla="*/ 4 h 58"/>
                <a:gd name="T6" fmla="*/ 50 w 51"/>
                <a:gd name="T7" fmla="*/ 0 h 58"/>
                <a:gd name="T8" fmla="*/ 51 w 51"/>
                <a:gd name="T9" fmla="*/ 0 h 58"/>
                <a:gd name="T10" fmla="*/ 51 w 51"/>
                <a:gd name="T11" fmla="*/ 1 h 58"/>
                <a:gd name="T12" fmla="*/ 51 w 51"/>
                <a:gd name="T13" fmla="*/ 44 h 58"/>
                <a:gd name="T14" fmla="*/ 51 w 51"/>
                <a:gd name="T15" fmla="*/ 45 h 58"/>
                <a:gd name="T16" fmla="*/ 50 w 51"/>
                <a:gd name="T17" fmla="*/ 45 h 58"/>
                <a:gd name="T18" fmla="*/ 50 w 51"/>
                <a:gd name="T19" fmla="*/ 45 h 58"/>
                <a:gd name="T20" fmla="*/ 24 w 51"/>
                <a:gd name="T21" fmla="*/ 58 h 58"/>
                <a:gd name="T22" fmla="*/ 23 w 51"/>
                <a:gd name="T23" fmla="*/ 58 h 58"/>
                <a:gd name="T24" fmla="*/ 23 w 51"/>
                <a:gd name="T25" fmla="*/ 58 h 58"/>
                <a:gd name="T26" fmla="*/ 1 w 51"/>
                <a:gd name="T27" fmla="*/ 45 h 58"/>
                <a:gd name="T28" fmla="*/ 0 w 51"/>
                <a:gd name="T29" fmla="*/ 44 h 58"/>
                <a:gd name="T30" fmla="*/ 0 w 51"/>
                <a:gd name="T31" fmla="*/ 44 h 58"/>
                <a:gd name="T32" fmla="*/ 1 w 51"/>
                <a:gd name="T33" fmla="*/ 16 h 58"/>
                <a:gd name="T34" fmla="*/ 1 w 51"/>
                <a:gd name="T35" fmla="*/ 8 h 58"/>
                <a:gd name="T36" fmla="*/ 1 w 51"/>
                <a:gd name="T37" fmla="*/ 6 h 58"/>
                <a:gd name="T38" fmla="*/ 1 w 51"/>
                <a:gd name="T39" fmla="*/ 9 h 58"/>
                <a:gd name="T40" fmla="*/ 2 w 51"/>
                <a:gd name="T41" fmla="*/ 16 h 58"/>
                <a:gd name="T42" fmla="*/ 2 w 51"/>
                <a:gd name="T43" fmla="*/ 44 h 58"/>
                <a:gd name="T44" fmla="*/ 2 w 51"/>
                <a:gd name="T45" fmla="*/ 43 h 58"/>
                <a:gd name="T46" fmla="*/ 24 w 51"/>
                <a:gd name="T47" fmla="*/ 56 h 58"/>
                <a:gd name="T48" fmla="*/ 23 w 51"/>
                <a:gd name="T49" fmla="*/ 56 h 58"/>
                <a:gd name="T50" fmla="*/ 49 w 51"/>
                <a:gd name="T51" fmla="*/ 43 h 58"/>
                <a:gd name="T52" fmla="*/ 49 w 51"/>
                <a:gd name="T53" fmla="*/ 43 h 58"/>
                <a:gd name="T54" fmla="*/ 49 w 51"/>
                <a:gd name="T55" fmla="*/ 44 h 58"/>
                <a:gd name="T56" fmla="*/ 49 w 51"/>
                <a:gd name="T57" fmla="*/ 1 h 58"/>
                <a:gd name="T58" fmla="*/ 50 w 51"/>
                <a:gd name="T59" fmla="*/ 2 h 58"/>
                <a:gd name="T60" fmla="*/ 15 w 51"/>
                <a:gd name="T61" fmla="*/ 5 h 58"/>
                <a:gd name="T62" fmla="*/ 5 w 51"/>
                <a:gd name="T63" fmla="*/ 6 h 58"/>
                <a:gd name="T64" fmla="*/ 1 w 51"/>
                <a:gd name="T65" fmla="*/ 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" h="58">
                  <a:moveTo>
                    <a:pt x="1" y="6"/>
                  </a:moveTo>
                  <a:cubicBezTo>
                    <a:pt x="1" y="6"/>
                    <a:pt x="2" y="6"/>
                    <a:pt x="5" y="5"/>
                  </a:cubicBezTo>
                  <a:cubicBezTo>
                    <a:pt x="7" y="5"/>
                    <a:pt x="10" y="5"/>
                    <a:pt x="14" y="4"/>
                  </a:cubicBezTo>
                  <a:cubicBezTo>
                    <a:pt x="23" y="3"/>
                    <a:pt x="35" y="2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4"/>
                    <a:pt x="51" y="28"/>
                    <a:pt x="51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1" y="50"/>
                    <a:pt x="32" y="54"/>
                    <a:pt x="24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5" y="53"/>
                    <a:pt x="7" y="49"/>
                    <a:pt x="1" y="4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32"/>
                    <a:pt x="1" y="23"/>
                    <a:pt x="1" y="16"/>
                  </a:cubicBezTo>
                  <a:cubicBezTo>
                    <a:pt x="1" y="13"/>
                    <a:pt x="1" y="10"/>
                    <a:pt x="1" y="8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11"/>
                    <a:pt x="2" y="13"/>
                    <a:pt x="2" y="16"/>
                  </a:cubicBezTo>
                  <a:cubicBezTo>
                    <a:pt x="2" y="23"/>
                    <a:pt x="2" y="33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8" y="47"/>
                    <a:pt x="16" y="51"/>
                    <a:pt x="24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31" y="52"/>
                    <a:pt x="40" y="48"/>
                    <a:pt x="49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28"/>
                    <a:pt x="49" y="14"/>
                    <a:pt x="49" y="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36" y="3"/>
                    <a:pt x="24" y="4"/>
                    <a:pt x="15" y="5"/>
                  </a:cubicBezTo>
                  <a:cubicBezTo>
                    <a:pt x="11" y="5"/>
                    <a:pt x="8" y="6"/>
                    <a:pt x="5" y="6"/>
                  </a:cubicBezTo>
                  <a:cubicBezTo>
                    <a:pt x="3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0">
              <a:extLst>
                <a:ext uri="{FF2B5EF4-FFF2-40B4-BE49-F238E27FC236}">
                  <a16:creationId xmlns:a16="http://schemas.microsoft.com/office/drawing/2014/main" id="{DB733230-0592-486A-8EB3-E63290F00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" y="3708"/>
              <a:ext cx="121" cy="138"/>
            </a:xfrm>
            <a:custGeom>
              <a:avLst/>
              <a:gdLst>
                <a:gd name="T0" fmla="*/ 1 w 51"/>
                <a:gd name="T1" fmla="*/ 6 h 58"/>
                <a:gd name="T2" fmla="*/ 4 w 51"/>
                <a:gd name="T3" fmla="*/ 5 h 58"/>
                <a:gd name="T4" fmla="*/ 14 w 51"/>
                <a:gd name="T5" fmla="*/ 4 h 58"/>
                <a:gd name="T6" fmla="*/ 49 w 51"/>
                <a:gd name="T7" fmla="*/ 0 h 58"/>
                <a:gd name="T8" fmla="*/ 50 w 51"/>
                <a:gd name="T9" fmla="*/ 0 h 58"/>
                <a:gd name="T10" fmla="*/ 50 w 51"/>
                <a:gd name="T11" fmla="*/ 1 h 58"/>
                <a:gd name="T12" fmla="*/ 51 w 51"/>
                <a:gd name="T13" fmla="*/ 44 h 58"/>
                <a:gd name="T14" fmla="*/ 51 w 51"/>
                <a:gd name="T15" fmla="*/ 44 h 58"/>
                <a:gd name="T16" fmla="*/ 50 w 51"/>
                <a:gd name="T17" fmla="*/ 45 h 58"/>
                <a:gd name="T18" fmla="*/ 49 w 51"/>
                <a:gd name="T19" fmla="*/ 45 h 58"/>
                <a:gd name="T20" fmla="*/ 24 w 51"/>
                <a:gd name="T21" fmla="*/ 58 h 58"/>
                <a:gd name="T22" fmla="*/ 23 w 51"/>
                <a:gd name="T23" fmla="*/ 58 h 58"/>
                <a:gd name="T24" fmla="*/ 23 w 51"/>
                <a:gd name="T25" fmla="*/ 58 h 58"/>
                <a:gd name="T26" fmla="*/ 0 w 51"/>
                <a:gd name="T27" fmla="*/ 44 h 58"/>
                <a:gd name="T28" fmla="*/ 0 w 51"/>
                <a:gd name="T29" fmla="*/ 44 h 58"/>
                <a:gd name="T30" fmla="*/ 0 w 51"/>
                <a:gd name="T31" fmla="*/ 44 h 58"/>
                <a:gd name="T32" fmla="*/ 0 w 51"/>
                <a:gd name="T33" fmla="*/ 16 h 58"/>
                <a:gd name="T34" fmla="*/ 1 w 51"/>
                <a:gd name="T35" fmla="*/ 8 h 58"/>
                <a:gd name="T36" fmla="*/ 1 w 51"/>
                <a:gd name="T37" fmla="*/ 6 h 58"/>
                <a:gd name="T38" fmla="*/ 1 w 51"/>
                <a:gd name="T39" fmla="*/ 9 h 58"/>
                <a:gd name="T40" fmla="*/ 1 w 51"/>
                <a:gd name="T41" fmla="*/ 16 h 58"/>
                <a:gd name="T42" fmla="*/ 2 w 51"/>
                <a:gd name="T43" fmla="*/ 44 h 58"/>
                <a:gd name="T44" fmla="*/ 1 w 51"/>
                <a:gd name="T45" fmla="*/ 43 h 58"/>
                <a:gd name="T46" fmla="*/ 24 w 51"/>
                <a:gd name="T47" fmla="*/ 56 h 58"/>
                <a:gd name="T48" fmla="*/ 23 w 51"/>
                <a:gd name="T49" fmla="*/ 56 h 58"/>
                <a:gd name="T50" fmla="*/ 48 w 51"/>
                <a:gd name="T51" fmla="*/ 43 h 58"/>
                <a:gd name="T52" fmla="*/ 49 w 51"/>
                <a:gd name="T53" fmla="*/ 43 h 58"/>
                <a:gd name="T54" fmla="*/ 49 w 51"/>
                <a:gd name="T55" fmla="*/ 44 h 58"/>
                <a:gd name="T56" fmla="*/ 49 w 51"/>
                <a:gd name="T57" fmla="*/ 1 h 58"/>
                <a:gd name="T58" fmla="*/ 50 w 51"/>
                <a:gd name="T59" fmla="*/ 2 h 58"/>
                <a:gd name="T60" fmla="*/ 15 w 51"/>
                <a:gd name="T61" fmla="*/ 5 h 58"/>
                <a:gd name="T62" fmla="*/ 5 w 51"/>
                <a:gd name="T63" fmla="*/ 6 h 58"/>
                <a:gd name="T64" fmla="*/ 1 w 51"/>
                <a:gd name="T65" fmla="*/ 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" h="58">
                  <a:moveTo>
                    <a:pt x="1" y="6"/>
                  </a:moveTo>
                  <a:cubicBezTo>
                    <a:pt x="1" y="6"/>
                    <a:pt x="2" y="5"/>
                    <a:pt x="4" y="5"/>
                  </a:cubicBezTo>
                  <a:cubicBezTo>
                    <a:pt x="7" y="5"/>
                    <a:pt x="10" y="4"/>
                    <a:pt x="14" y="4"/>
                  </a:cubicBezTo>
                  <a:cubicBezTo>
                    <a:pt x="22" y="3"/>
                    <a:pt x="35" y="2"/>
                    <a:pt x="4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4"/>
                    <a:pt x="51" y="28"/>
                    <a:pt x="51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0" y="49"/>
                    <a:pt x="32" y="54"/>
                    <a:pt x="24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5" y="53"/>
                    <a:pt x="7" y="48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2"/>
                    <a:pt x="0" y="23"/>
                    <a:pt x="0" y="16"/>
                  </a:cubicBezTo>
                  <a:cubicBezTo>
                    <a:pt x="0" y="13"/>
                    <a:pt x="1" y="10"/>
                    <a:pt x="1" y="8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11"/>
                    <a:pt x="1" y="13"/>
                    <a:pt x="1" y="16"/>
                  </a:cubicBezTo>
                  <a:cubicBezTo>
                    <a:pt x="1" y="23"/>
                    <a:pt x="1" y="32"/>
                    <a:pt x="2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8" y="47"/>
                    <a:pt x="15" y="51"/>
                    <a:pt x="24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31" y="52"/>
                    <a:pt x="39" y="48"/>
                    <a:pt x="48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28"/>
                    <a:pt x="49" y="14"/>
                    <a:pt x="49" y="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35" y="3"/>
                    <a:pt x="23" y="4"/>
                    <a:pt x="15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2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21">
              <a:extLst>
                <a:ext uri="{FF2B5EF4-FFF2-40B4-BE49-F238E27FC236}">
                  <a16:creationId xmlns:a16="http://schemas.microsoft.com/office/drawing/2014/main" id="{C7B562CB-55F8-46EA-80C0-0EB40FA86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4" y="3758"/>
              <a:ext cx="119" cy="9"/>
            </a:xfrm>
            <a:custGeom>
              <a:avLst/>
              <a:gdLst>
                <a:gd name="T0" fmla="*/ 50 w 50"/>
                <a:gd name="T1" fmla="*/ 1 h 4"/>
                <a:gd name="T2" fmla="*/ 25 w 50"/>
                <a:gd name="T3" fmla="*/ 3 h 4"/>
                <a:gd name="T4" fmla="*/ 0 w 50"/>
                <a:gd name="T5" fmla="*/ 3 h 4"/>
                <a:gd name="T6" fmla="*/ 25 w 50"/>
                <a:gd name="T7" fmla="*/ 1 h 4"/>
                <a:gd name="T8" fmla="*/ 50 w 50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">
                  <a:moveTo>
                    <a:pt x="50" y="1"/>
                  </a:moveTo>
                  <a:cubicBezTo>
                    <a:pt x="50" y="1"/>
                    <a:pt x="39" y="2"/>
                    <a:pt x="25" y="3"/>
                  </a:cubicBezTo>
                  <a:cubicBezTo>
                    <a:pt x="11" y="4"/>
                    <a:pt x="0" y="4"/>
                    <a:pt x="0" y="3"/>
                  </a:cubicBezTo>
                  <a:cubicBezTo>
                    <a:pt x="0" y="3"/>
                    <a:pt x="11" y="2"/>
                    <a:pt x="25" y="1"/>
                  </a:cubicBezTo>
                  <a:cubicBezTo>
                    <a:pt x="39" y="0"/>
                    <a:pt x="50" y="0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2">
              <a:extLst>
                <a:ext uri="{FF2B5EF4-FFF2-40B4-BE49-F238E27FC236}">
                  <a16:creationId xmlns:a16="http://schemas.microsoft.com/office/drawing/2014/main" id="{99C00156-E4E6-4BA5-A822-534FA7C6B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" y="3737"/>
              <a:ext cx="116" cy="11"/>
            </a:xfrm>
            <a:custGeom>
              <a:avLst/>
              <a:gdLst>
                <a:gd name="T0" fmla="*/ 49 w 49"/>
                <a:gd name="T1" fmla="*/ 0 h 5"/>
                <a:gd name="T2" fmla="*/ 24 w 49"/>
                <a:gd name="T3" fmla="*/ 3 h 5"/>
                <a:gd name="T4" fmla="*/ 0 w 49"/>
                <a:gd name="T5" fmla="*/ 4 h 5"/>
                <a:gd name="T6" fmla="*/ 24 w 49"/>
                <a:gd name="T7" fmla="*/ 1 h 5"/>
                <a:gd name="T8" fmla="*/ 49 w 4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">
                  <a:moveTo>
                    <a:pt x="49" y="0"/>
                  </a:moveTo>
                  <a:cubicBezTo>
                    <a:pt x="49" y="1"/>
                    <a:pt x="38" y="2"/>
                    <a:pt x="24" y="3"/>
                  </a:cubicBezTo>
                  <a:cubicBezTo>
                    <a:pt x="11" y="4"/>
                    <a:pt x="0" y="5"/>
                    <a:pt x="0" y="4"/>
                  </a:cubicBezTo>
                  <a:cubicBezTo>
                    <a:pt x="0" y="3"/>
                    <a:pt x="11" y="2"/>
                    <a:pt x="24" y="1"/>
                  </a:cubicBezTo>
                  <a:cubicBezTo>
                    <a:pt x="38" y="0"/>
                    <a:pt x="48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3">
              <a:extLst>
                <a:ext uri="{FF2B5EF4-FFF2-40B4-BE49-F238E27FC236}">
                  <a16:creationId xmlns:a16="http://schemas.microsoft.com/office/drawing/2014/main" id="{E8D9BD0E-A7CF-4B97-8363-C30CC151A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7" y="4437"/>
              <a:ext cx="117" cy="16"/>
            </a:xfrm>
            <a:custGeom>
              <a:avLst/>
              <a:gdLst>
                <a:gd name="T0" fmla="*/ 48 w 49"/>
                <a:gd name="T1" fmla="*/ 0 h 7"/>
                <a:gd name="T2" fmla="*/ 24 w 49"/>
                <a:gd name="T3" fmla="*/ 4 h 7"/>
                <a:gd name="T4" fmla="*/ 0 w 49"/>
                <a:gd name="T5" fmla="*/ 6 h 7"/>
                <a:gd name="T6" fmla="*/ 24 w 49"/>
                <a:gd name="T7" fmla="*/ 2 h 7"/>
                <a:gd name="T8" fmla="*/ 48 w 4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7">
                  <a:moveTo>
                    <a:pt x="48" y="0"/>
                  </a:moveTo>
                  <a:cubicBezTo>
                    <a:pt x="49" y="1"/>
                    <a:pt x="38" y="2"/>
                    <a:pt x="24" y="4"/>
                  </a:cubicBezTo>
                  <a:cubicBezTo>
                    <a:pt x="11" y="6"/>
                    <a:pt x="0" y="7"/>
                    <a:pt x="0" y="6"/>
                  </a:cubicBezTo>
                  <a:cubicBezTo>
                    <a:pt x="0" y="5"/>
                    <a:pt x="11" y="4"/>
                    <a:pt x="24" y="2"/>
                  </a:cubicBezTo>
                  <a:cubicBezTo>
                    <a:pt x="38" y="0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4">
              <a:extLst>
                <a:ext uri="{FF2B5EF4-FFF2-40B4-BE49-F238E27FC236}">
                  <a16:creationId xmlns:a16="http://schemas.microsoft.com/office/drawing/2014/main" id="{A689EB22-5CCF-4187-AB81-33AEB66C1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" y="4328"/>
              <a:ext cx="114" cy="64"/>
            </a:xfrm>
            <a:custGeom>
              <a:avLst/>
              <a:gdLst>
                <a:gd name="T0" fmla="*/ 48 w 48"/>
                <a:gd name="T1" fmla="*/ 0 h 27"/>
                <a:gd name="T2" fmla="*/ 23 w 48"/>
                <a:gd name="T3" fmla="*/ 12 h 27"/>
                <a:gd name="T4" fmla="*/ 0 w 48"/>
                <a:gd name="T5" fmla="*/ 27 h 27"/>
                <a:gd name="T6" fmla="*/ 6 w 48"/>
                <a:gd name="T7" fmla="*/ 21 h 27"/>
                <a:gd name="T8" fmla="*/ 22 w 48"/>
                <a:gd name="T9" fmla="*/ 10 h 27"/>
                <a:gd name="T10" fmla="*/ 40 w 48"/>
                <a:gd name="T11" fmla="*/ 2 h 27"/>
                <a:gd name="T12" fmla="*/ 48 w 48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7">
                  <a:moveTo>
                    <a:pt x="48" y="0"/>
                  </a:moveTo>
                  <a:cubicBezTo>
                    <a:pt x="48" y="1"/>
                    <a:pt x="37" y="5"/>
                    <a:pt x="23" y="12"/>
                  </a:cubicBezTo>
                  <a:cubicBezTo>
                    <a:pt x="10" y="20"/>
                    <a:pt x="0" y="27"/>
                    <a:pt x="0" y="27"/>
                  </a:cubicBezTo>
                  <a:cubicBezTo>
                    <a:pt x="0" y="27"/>
                    <a:pt x="2" y="24"/>
                    <a:pt x="6" y="21"/>
                  </a:cubicBezTo>
                  <a:cubicBezTo>
                    <a:pt x="10" y="18"/>
                    <a:pt x="16" y="14"/>
                    <a:pt x="22" y="10"/>
                  </a:cubicBezTo>
                  <a:cubicBezTo>
                    <a:pt x="29" y="7"/>
                    <a:pt x="35" y="4"/>
                    <a:pt x="40" y="2"/>
                  </a:cubicBezTo>
                  <a:cubicBezTo>
                    <a:pt x="45" y="0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5">
              <a:extLst>
                <a:ext uri="{FF2B5EF4-FFF2-40B4-BE49-F238E27FC236}">
                  <a16:creationId xmlns:a16="http://schemas.microsoft.com/office/drawing/2014/main" id="{A8BD6118-E6BF-476B-8FBE-8F8997A45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" y="1790"/>
              <a:ext cx="1032" cy="605"/>
            </a:xfrm>
            <a:custGeom>
              <a:avLst/>
              <a:gdLst>
                <a:gd name="T0" fmla="*/ 435 w 435"/>
                <a:gd name="T1" fmla="*/ 140 h 255"/>
                <a:gd name="T2" fmla="*/ 434 w 435"/>
                <a:gd name="T3" fmla="*/ 138 h 255"/>
                <a:gd name="T4" fmla="*/ 432 w 435"/>
                <a:gd name="T5" fmla="*/ 134 h 255"/>
                <a:gd name="T6" fmla="*/ 428 w 435"/>
                <a:gd name="T7" fmla="*/ 127 h 255"/>
                <a:gd name="T8" fmla="*/ 423 w 435"/>
                <a:gd name="T9" fmla="*/ 117 h 255"/>
                <a:gd name="T10" fmla="*/ 416 w 435"/>
                <a:gd name="T11" fmla="*/ 106 h 255"/>
                <a:gd name="T12" fmla="*/ 407 w 435"/>
                <a:gd name="T13" fmla="*/ 92 h 255"/>
                <a:gd name="T14" fmla="*/ 380 w 435"/>
                <a:gd name="T15" fmla="*/ 63 h 255"/>
                <a:gd name="T16" fmla="*/ 293 w 435"/>
                <a:gd name="T17" fmla="*/ 12 h 255"/>
                <a:gd name="T18" fmla="*/ 233 w 435"/>
                <a:gd name="T19" fmla="*/ 3 h 255"/>
                <a:gd name="T20" fmla="*/ 169 w 435"/>
                <a:gd name="T21" fmla="*/ 10 h 255"/>
                <a:gd name="T22" fmla="*/ 109 w 435"/>
                <a:gd name="T23" fmla="*/ 35 h 255"/>
                <a:gd name="T24" fmla="*/ 63 w 435"/>
                <a:gd name="T25" fmla="*/ 73 h 255"/>
                <a:gd name="T26" fmla="*/ 12 w 435"/>
                <a:gd name="T27" fmla="*/ 161 h 255"/>
                <a:gd name="T28" fmla="*/ 3 w 435"/>
                <a:gd name="T29" fmla="*/ 200 h 255"/>
                <a:gd name="T30" fmla="*/ 2 w 435"/>
                <a:gd name="T31" fmla="*/ 216 h 255"/>
                <a:gd name="T32" fmla="*/ 1 w 435"/>
                <a:gd name="T33" fmla="*/ 229 h 255"/>
                <a:gd name="T34" fmla="*/ 2 w 435"/>
                <a:gd name="T35" fmla="*/ 240 h 255"/>
                <a:gd name="T36" fmla="*/ 2 w 435"/>
                <a:gd name="T37" fmla="*/ 248 h 255"/>
                <a:gd name="T38" fmla="*/ 3 w 435"/>
                <a:gd name="T39" fmla="*/ 253 h 255"/>
                <a:gd name="T40" fmla="*/ 3 w 435"/>
                <a:gd name="T41" fmla="*/ 255 h 255"/>
                <a:gd name="T42" fmla="*/ 2 w 435"/>
                <a:gd name="T43" fmla="*/ 253 h 255"/>
                <a:gd name="T44" fmla="*/ 2 w 435"/>
                <a:gd name="T45" fmla="*/ 248 h 255"/>
                <a:gd name="T46" fmla="*/ 1 w 435"/>
                <a:gd name="T47" fmla="*/ 240 h 255"/>
                <a:gd name="T48" fmla="*/ 1 w 435"/>
                <a:gd name="T49" fmla="*/ 229 h 255"/>
                <a:gd name="T50" fmla="*/ 1 w 435"/>
                <a:gd name="T51" fmla="*/ 216 h 255"/>
                <a:gd name="T52" fmla="*/ 2 w 435"/>
                <a:gd name="T53" fmla="*/ 200 h 255"/>
                <a:gd name="T54" fmla="*/ 10 w 435"/>
                <a:gd name="T55" fmla="*/ 161 h 255"/>
                <a:gd name="T56" fmla="*/ 61 w 435"/>
                <a:gd name="T57" fmla="*/ 72 h 255"/>
                <a:gd name="T58" fmla="*/ 108 w 435"/>
                <a:gd name="T59" fmla="*/ 34 h 255"/>
                <a:gd name="T60" fmla="*/ 168 w 435"/>
                <a:gd name="T61" fmla="*/ 8 h 255"/>
                <a:gd name="T62" fmla="*/ 233 w 435"/>
                <a:gd name="T63" fmla="*/ 0 h 255"/>
                <a:gd name="T64" fmla="*/ 293 w 435"/>
                <a:gd name="T65" fmla="*/ 10 h 255"/>
                <a:gd name="T66" fmla="*/ 381 w 435"/>
                <a:gd name="T67" fmla="*/ 62 h 255"/>
                <a:gd name="T68" fmla="*/ 408 w 435"/>
                <a:gd name="T69" fmla="*/ 92 h 255"/>
                <a:gd name="T70" fmla="*/ 417 w 435"/>
                <a:gd name="T71" fmla="*/ 105 h 255"/>
                <a:gd name="T72" fmla="*/ 424 w 435"/>
                <a:gd name="T73" fmla="*/ 117 h 255"/>
                <a:gd name="T74" fmla="*/ 429 w 435"/>
                <a:gd name="T75" fmla="*/ 126 h 255"/>
                <a:gd name="T76" fmla="*/ 432 w 435"/>
                <a:gd name="T77" fmla="*/ 134 h 255"/>
                <a:gd name="T78" fmla="*/ 434 w 435"/>
                <a:gd name="T79" fmla="*/ 138 h 255"/>
                <a:gd name="T80" fmla="*/ 435 w 435"/>
                <a:gd name="T81" fmla="*/ 14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5" h="255">
                  <a:moveTo>
                    <a:pt x="435" y="140"/>
                  </a:moveTo>
                  <a:cubicBezTo>
                    <a:pt x="435" y="140"/>
                    <a:pt x="434" y="139"/>
                    <a:pt x="434" y="138"/>
                  </a:cubicBezTo>
                  <a:cubicBezTo>
                    <a:pt x="433" y="137"/>
                    <a:pt x="433" y="136"/>
                    <a:pt x="432" y="134"/>
                  </a:cubicBezTo>
                  <a:cubicBezTo>
                    <a:pt x="431" y="132"/>
                    <a:pt x="430" y="129"/>
                    <a:pt x="428" y="127"/>
                  </a:cubicBezTo>
                  <a:cubicBezTo>
                    <a:pt x="427" y="124"/>
                    <a:pt x="425" y="121"/>
                    <a:pt x="423" y="117"/>
                  </a:cubicBezTo>
                  <a:cubicBezTo>
                    <a:pt x="421" y="114"/>
                    <a:pt x="419" y="110"/>
                    <a:pt x="416" y="106"/>
                  </a:cubicBezTo>
                  <a:cubicBezTo>
                    <a:pt x="413" y="101"/>
                    <a:pt x="410" y="97"/>
                    <a:pt x="407" y="92"/>
                  </a:cubicBezTo>
                  <a:cubicBezTo>
                    <a:pt x="400" y="83"/>
                    <a:pt x="391" y="73"/>
                    <a:pt x="380" y="63"/>
                  </a:cubicBezTo>
                  <a:cubicBezTo>
                    <a:pt x="359" y="44"/>
                    <a:pt x="329" y="24"/>
                    <a:pt x="293" y="12"/>
                  </a:cubicBezTo>
                  <a:cubicBezTo>
                    <a:pt x="274" y="6"/>
                    <a:pt x="254" y="3"/>
                    <a:pt x="233" y="3"/>
                  </a:cubicBezTo>
                  <a:cubicBezTo>
                    <a:pt x="212" y="2"/>
                    <a:pt x="190" y="5"/>
                    <a:pt x="169" y="10"/>
                  </a:cubicBezTo>
                  <a:cubicBezTo>
                    <a:pt x="147" y="16"/>
                    <a:pt x="127" y="25"/>
                    <a:pt x="109" y="35"/>
                  </a:cubicBezTo>
                  <a:cubicBezTo>
                    <a:pt x="91" y="46"/>
                    <a:pt x="76" y="59"/>
                    <a:pt x="63" y="73"/>
                  </a:cubicBezTo>
                  <a:cubicBezTo>
                    <a:pt x="36" y="102"/>
                    <a:pt x="21" y="134"/>
                    <a:pt x="12" y="161"/>
                  </a:cubicBezTo>
                  <a:cubicBezTo>
                    <a:pt x="8" y="175"/>
                    <a:pt x="5" y="188"/>
                    <a:pt x="3" y="200"/>
                  </a:cubicBezTo>
                  <a:cubicBezTo>
                    <a:pt x="3" y="206"/>
                    <a:pt x="2" y="211"/>
                    <a:pt x="2" y="216"/>
                  </a:cubicBezTo>
                  <a:cubicBezTo>
                    <a:pt x="2" y="221"/>
                    <a:pt x="1" y="225"/>
                    <a:pt x="1" y="229"/>
                  </a:cubicBezTo>
                  <a:cubicBezTo>
                    <a:pt x="1" y="234"/>
                    <a:pt x="2" y="237"/>
                    <a:pt x="2" y="240"/>
                  </a:cubicBezTo>
                  <a:cubicBezTo>
                    <a:pt x="2" y="243"/>
                    <a:pt x="2" y="246"/>
                    <a:pt x="2" y="248"/>
                  </a:cubicBezTo>
                  <a:cubicBezTo>
                    <a:pt x="2" y="250"/>
                    <a:pt x="2" y="252"/>
                    <a:pt x="3" y="253"/>
                  </a:cubicBezTo>
                  <a:cubicBezTo>
                    <a:pt x="3" y="254"/>
                    <a:pt x="3" y="255"/>
                    <a:pt x="3" y="255"/>
                  </a:cubicBezTo>
                  <a:cubicBezTo>
                    <a:pt x="3" y="255"/>
                    <a:pt x="2" y="254"/>
                    <a:pt x="2" y="253"/>
                  </a:cubicBezTo>
                  <a:cubicBezTo>
                    <a:pt x="2" y="252"/>
                    <a:pt x="2" y="250"/>
                    <a:pt x="2" y="248"/>
                  </a:cubicBezTo>
                  <a:cubicBezTo>
                    <a:pt x="2" y="246"/>
                    <a:pt x="1" y="244"/>
                    <a:pt x="1" y="240"/>
                  </a:cubicBezTo>
                  <a:cubicBezTo>
                    <a:pt x="1" y="237"/>
                    <a:pt x="1" y="234"/>
                    <a:pt x="1" y="229"/>
                  </a:cubicBezTo>
                  <a:cubicBezTo>
                    <a:pt x="0" y="225"/>
                    <a:pt x="1" y="221"/>
                    <a:pt x="1" y="216"/>
                  </a:cubicBezTo>
                  <a:cubicBezTo>
                    <a:pt x="1" y="211"/>
                    <a:pt x="2" y="205"/>
                    <a:pt x="2" y="200"/>
                  </a:cubicBezTo>
                  <a:cubicBezTo>
                    <a:pt x="4" y="188"/>
                    <a:pt x="6" y="175"/>
                    <a:pt x="10" y="161"/>
                  </a:cubicBezTo>
                  <a:cubicBezTo>
                    <a:pt x="19" y="133"/>
                    <a:pt x="35" y="101"/>
                    <a:pt x="61" y="72"/>
                  </a:cubicBezTo>
                  <a:cubicBezTo>
                    <a:pt x="74" y="58"/>
                    <a:pt x="90" y="45"/>
                    <a:pt x="108" y="34"/>
                  </a:cubicBezTo>
                  <a:cubicBezTo>
                    <a:pt x="126" y="23"/>
                    <a:pt x="147" y="14"/>
                    <a:pt x="168" y="8"/>
                  </a:cubicBezTo>
                  <a:cubicBezTo>
                    <a:pt x="190" y="3"/>
                    <a:pt x="212" y="0"/>
                    <a:pt x="233" y="0"/>
                  </a:cubicBezTo>
                  <a:cubicBezTo>
                    <a:pt x="254" y="1"/>
                    <a:pt x="275" y="5"/>
                    <a:pt x="293" y="10"/>
                  </a:cubicBezTo>
                  <a:cubicBezTo>
                    <a:pt x="330" y="22"/>
                    <a:pt x="360" y="42"/>
                    <a:pt x="381" y="62"/>
                  </a:cubicBezTo>
                  <a:cubicBezTo>
                    <a:pt x="392" y="72"/>
                    <a:pt x="401" y="82"/>
                    <a:pt x="408" y="92"/>
                  </a:cubicBezTo>
                  <a:cubicBezTo>
                    <a:pt x="411" y="96"/>
                    <a:pt x="414" y="101"/>
                    <a:pt x="417" y="105"/>
                  </a:cubicBezTo>
                  <a:cubicBezTo>
                    <a:pt x="419" y="109"/>
                    <a:pt x="422" y="113"/>
                    <a:pt x="424" y="117"/>
                  </a:cubicBezTo>
                  <a:cubicBezTo>
                    <a:pt x="426" y="120"/>
                    <a:pt x="427" y="124"/>
                    <a:pt x="429" y="126"/>
                  </a:cubicBezTo>
                  <a:cubicBezTo>
                    <a:pt x="430" y="129"/>
                    <a:pt x="431" y="132"/>
                    <a:pt x="432" y="134"/>
                  </a:cubicBezTo>
                  <a:cubicBezTo>
                    <a:pt x="433" y="136"/>
                    <a:pt x="434" y="137"/>
                    <a:pt x="434" y="138"/>
                  </a:cubicBezTo>
                  <a:cubicBezTo>
                    <a:pt x="435" y="139"/>
                    <a:pt x="435" y="140"/>
                    <a:pt x="435" y="1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6">
              <a:extLst>
                <a:ext uri="{FF2B5EF4-FFF2-40B4-BE49-F238E27FC236}">
                  <a16:creationId xmlns:a16="http://schemas.microsoft.com/office/drawing/2014/main" id="{4D5561C3-478A-405A-94F0-9574FF409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3" y="1880"/>
              <a:ext cx="626" cy="216"/>
            </a:xfrm>
            <a:custGeom>
              <a:avLst/>
              <a:gdLst>
                <a:gd name="T0" fmla="*/ 264 w 264"/>
                <a:gd name="T1" fmla="*/ 91 h 91"/>
                <a:gd name="T2" fmla="*/ 262 w 264"/>
                <a:gd name="T3" fmla="*/ 88 h 91"/>
                <a:gd name="T4" fmla="*/ 257 w 264"/>
                <a:gd name="T5" fmla="*/ 81 h 91"/>
                <a:gd name="T6" fmla="*/ 235 w 264"/>
                <a:gd name="T7" fmla="*/ 58 h 91"/>
                <a:gd name="T8" fmla="*/ 198 w 264"/>
                <a:gd name="T9" fmla="*/ 29 h 91"/>
                <a:gd name="T10" fmla="*/ 144 w 264"/>
                <a:gd name="T11" fmla="*/ 7 h 91"/>
                <a:gd name="T12" fmla="*/ 87 w 264"/>
                <a:gd name="T13" fmla="*/ 3 h 91"/>
                <a:gd name="T14" fmla="*/ 40 w 264"/>
                <a:gd name="T15" fmla="*/ 11 h 91"/>
                <a:gd name="T16" fmla="*/ 11 w 264"/>
                <a:gd name="T17" fmla="*/ 23 h 91"/>
                <a:gd name="T18" fmla="*/ 3 w 264"/>
                <a:gd name="T19" fmla="*/ 27 h 91"/>
                <a:gd name="T20" fmla="*/ 0 w 264"/>
                <a:gd name="T21" fmla="*/ 29 h 91"/>
                <a:gd name="T22" fmla="*/ 3 w 264"/>
                <a:gd name="T23" fmla="*/ 27 h 91"/>
                <a:gd name="T24" fmla="*/ 10 w 264"/>
                <a:gd name="T25" fmla="*/ 23 h 91"/>
                <a:gd name="T26" fmla="*/ 40 w 264"/>
                <a:gd name="T27" fmla="*/ 10 h 91"/>
                <a:gd name="T28" fmla="*/ 87 w 264"/>
                <a:gd name="T29" fmla="*/ 1 h 91"/>
                <a:gd name="T30" fmla="*/ 145 w 264"/>
                <a:gd name="T31" fmla="*/ 5 h 91"/>
                <a:gd name="T32" fmla="*/ 199 w 264"/>
                <a:gd name="T33" fmla="*/ 27 h 91"/>
                <a:gd name="T34" fmla="*/ 236 w 264"/>
                <a:gd name="T35" fmla="*/ 56 h 91"/>
                <a:gd name="T36" fmla="*/ 257 w 264"/>
                <a:gd name="T37" fmla="*/ 81 h 91"/>
                <a:gd name="T38" fmla="*/ 262 w 264"/>
                <a:gd name="T39" fmla="*/ 88 h 91"/>
                <a:gd name="T40" fmla="*/ 264 w 264"/>
                <a:gd name="T41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91">
                  <a:moveTo>
                    <a:pt x="264" y="91"/>
                  </a:moveTo>
                  <a:cubicBezTo>
                    <a:pt x="263" y="91"/>
                    <a:pt x="263" y="90"/>
                    <a:pt x="262" y="88"/>
                  </a:cubicBezTo>
                  <a:cubicBezTo>
                    <a:pt x="260" y="87"/>
                    <a:pt x="259" y="84"/>
                    <a:pt x="257" y="81"/>
                  </a:cubicBezTo>
                  <a:cubicBezTo>
                    <a:pt x="252" y="75"/>
                    <a:pt x="245" y="67"/>
                    <a:pt x="235" y="58"/>
                  </a:cubicBezTo>
                  <a:cubicBezTo>
                    <a:pt x="226" y="48"/>
                    <a:pt x="213" y="38"/>
                    <a:pt x="198" y="29"/>
                  </a:cubicBezTo>
                  <a:cubicBezTo>
                    <a:pt x="182" y="20"/>
                    <a:pt x="164" y="12"/>
                    <a:pt x="144" y="7"/>
                  </a:cubicBezTo>
                  <a:cubicBezTo>
                    <a:pt x="124" y="3"/>
                    <a:pt x="105" y="2"/>
                    <a:pt x="87" y="3"/>
                  </a:cubicBezTo>
                  <a:cubicBezTo>
                    <a:pt x="69" y="4"/>
                    <a:pt x="53" y="7"/>
                    <a:pt x="40" y="11"/>
                  </a:cubicBezTo>
                  <a:cubicBezTo>
                    <a:pt x="28" y="16"/>
                    <a:pt x="18" y="20"/>
                    <a:pt x="11" y="23"/>
                  </a:cubicBezTo>
                  <a:cubicBezTo>
                    <a:pt x="7" y="25"/>
                    <a:pt x="5" y="26"/>
                    <a:pt x="3" y="27"/>
                  </a:cubicBezTo>
                  <a:cubicBezTo>
                    <a:pt x="1" y="28"/>
                    <a:pt x="0" y="29"/>
                    <a:pt x="0" y="29"/>
                  </a:cubicBezTo>
                  <a:cubicBezTo>
                    <a:pt x="0" y="29"/>
                    <a:pt x="1" y="28"/>
                    <a:pt x="3" y="27"/>
                  </a:cubicBezTo>
                  <a:cubicBezTo>
                    <a:pt x="5" y="26"/>
                    <a:pt x="7" y="24"/>
                    <a:pt x="10" y="23"/>
                  </a:cubicBezTo>
                  <a:cubicBezTo>
                    <a:pt x="17" y="19"/>
                    <a:pt x="27" y="14"/>
                    <a:pt x="40" y="10"/>
                  </a:cubicBezTo>
                  <a:cubicBezTo>
                    <a:pt x="53" y="6"/>
                    <a:pt x="69" y="2"/>
                    <a:pt x="87" y="1"/>
                  </a:cubicBezTo>
                  <a:cubicBezTo>
                    <a:pt x="105" y="0"/>
                    <a:pt x="124" y="1"/>
                    <a:pt x="145" y="5"/>
                  </a:cubicBezTo>
                  <a:cubicBezTo>
                    <a:pt x="165" y="10"/>
                    <a:pt x="183" y="18"/>
                    <a:pt x="199" y="27"/>
                  </a:cubicBezTo>
                  <a:cubicBezTo>
                    <a:pt x="214" y="37"/>
                    <a:pt x="227" y="47"/>
                    <a:pt x="236" y="56"/>
                  </a:cubicBezTo>
                  <a:cubicBezTo>
                    <a:pt x="246" y="66"/>
                    <a:pt x="253" y="75"/>
                    <a:pt x="257" y="81"/>
                  </a:cubicBezTo>
                  <a:cubicBezTo>
                    <a:pt x="259" y="84"/>
                    <a:pt x="261" y="86"/>
                    <a:pt x="262" y="88"/>
                  </a:cubicBezTo>
                  <a:cubicBezTo>
                    <a:pt x="263" y="90"/>
                    <a:pt x="264" y="91"/>
                    <a:pt x="264" y="9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7">
              <a:extLst>
                <a:ext uri="{FF2B5EF4-FFF2-40B4-BE49-F238E27FC236}">
                  <a16:creationId xmlns:a16="http://schemas.microsoft.com/office/drawing/2014/main" id="{D583A3C9-B3C1-429C-B386-9A483AC14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2758"/>
              <a:ext cx="669" cy="962"/>
            </a:xfrm>
            <a:custGeom>
              <a:avLst/>
              <a:gdLst>
                <a:gd name="T0" fmla="*/ 251 w 282"/>
                <a:gd name="T1" fmla="*/ 190 h 405"/>
                <a:gd name="T2" fmla="*/ 232 w 282"/>
                <a:gd name="T3" fmla="*/ 287 h 405"/>
                <a:gd name="T4" fmla="*/ 275 w 282"/>
                <a:gd name="T5" fmla="*/ 387 h 405"/>
                <a:gd name="T6" fmla="*/ 66 w 282"/>
                <a:gd name="T7" fmla="*/ 405 h 405"/>
                <a:gd name="T8" fmla="*/ 90 w 282"/>
                <a:gd name="T9" fmla="*/ 301 h 405"/>
                <a:gd name="T10" fmla="*/ 60 w 282"/>
                <a:gd name="T11" fmla="*/ 198 h 405"/>
                <a:gd name="T12" fmla="*/ 0 w 282"/>
                <a:gd name="T13" fmla="*/ 119 h 405"/>
                <a:gd name="T14" fmla="*/ 60 w 282"/>
                <a:gd name="T15" fmla="*/ 65 h 405"/>
                <a:gd name="T16" fmla="*/ 116 w 282"/>
                <a:gd name="T17" fmla="*/ 101 h 405"/>
                <a:gd name="T18" fmla="*/ 199 w 282"/>
                <a:gd name="T19" fmla="*/ 102 h 405"/>
                <a:gd name="T20" fmla="*/ 211 w 282"/>
                <a:gd name="T21" fmla="*/ 104 h 405"/>
                <a:gd name="T22" fmla="*/ 251 w 282"/>
                <a:gd name="T23" fmla="*/ 0 h 405"/>
                <a:gd name="T24" fmla="*/ 272 w 282"/>
                <a:gd name="T25" fmla="*/ 102 h 405"/>
                <a:gd name="T26" fmla="*/ 251 w 282"/>
                <a:gd name="T27" fmla="*/ 19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2" h="405">
                  <a:moveTo>
                    <a:pt x="251" y="190"/>
                  </a:moveTo>
                  <a:cubicBezTo>
                    <a:pt x="232" y="287"/>
                    <a:pt x="232" y="287"/>
                    <a:pt x="232" y="287"/>
                  </a:cubicBezTo>
                  <a:cubicBezTo>
                    <a:pt x="271" y="341"/>
                    <a:pt x="275" y="387"/>
                    <a:pt x="275" y="387"/>
                  </a:cubicBezTo>
                  <a:cubicBezTo>
                    <a:pt x="66" y="405"/>
                    <a:pt x="66" y="405"/>
                    <a:pt x="66" y="405"/>
                  </a:cubicBezTo>
                  <a:cubicBezTo>
                    <a:pt x="70" y="372"/>
                    <a:pt x="90" y="301"/>
                    <a:pt x="90" y="301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59" y="68"/>
                    <a:pt x="116" y="101"/>
                    <a:pt x="116" y="101"/>
                  </a:cubicBezTo>
                  <a:cubicBezTo>
                    <a:pt x="199" y="102"/>
                    <a:pt x="199" y="102"/>
                    <a:pt x="199" y="102"/>
                  </a:cubicBezTo>
                  <a:cubicBezTo>
                    <a:pt x="199" y="102"/>
                    <a:pt x="203" y="102"/>
                    <a:pt x="211" y="104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1" y="0"/>
                    <a:pt x="282" y="46"/>
                    <a:pt x="272" y="102"/>
                  </a:cubicBezTo>
                  <a:cubicBezTo>
                    <a:pt x="264" y="142"/>
                    <a:pt x="266" y="152"/>
                    <a:pt x="251" y="190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8">
              <a:extLst>
                <a:ext uri="{FF2B5EF4-FFF2-40B4-BE49-F238E27FC236}">
                  <a16:creationId xmlns:a16="http://schemas.microsoft.com/office/drawing/2014/main" id="{C5FBC987-9D15-4007-AF82-BFC84163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" y="3034"/>
              <a:ext cx="135" cy="190"/>
            </a:xfrm>
            <a:custGeom>
              <a:avLst/>
              <a:gdLst>
                <a:gd name="T0" fmla="*/ 43 w 57"/>
                <a:gd name="T1" fmla="*/ 0 h 80"/>
                <a:gd name="T2" fmla="*/ 46 w 57"/>
                <a:gd name="T3" fmla="*/ 4 h 80"/>
                <a:gd name="T4" fmla="*/ 52 w 57"/>
                <a:gd name="T5" fmla="*/ 15 h 80"/>
                <a:gd name="T6" fmla="*/ 56 w 57"/>
                <a:gd name="T7" fmla="*/ 34 h 80"/>
                <a:gd name="T8" fmla="*/ 51 w 57"/>
                <a:gd name="T9" fmla="*/ 57 h 80"/>
                <a:gd name="T10" fmla="*/ 35 w 57"/>
                <a:gd name="T11" fmla="*/ 75 h 80"/>
                <a:gd name="T12" fmla="*/ 17 w 57"/>
                <a:gd name="T13" fmla="*/ 80 h 80"/>
                <a:gd name="T14" fmla="*/ 4 w 57"/>
                <a:gd name="T15" fmla="*/ 77 h 80"/>
                <a:gd name="T16" fmla="*/ 1 w 57"/>
                <a:gd name="T17" fmla="*/ 76 h 80"/>
                <a:gd name="T18" fmla="*/ 0 w 57"/>
                <a:gd name="T19" fmla="*/ 75 h 80"/>
                <a:gd name="T20" fmla="*/ 4 w 57"/>
                <a:gd name="T21" fmla="*/ 77 h 80"/>
                <a:gd name="T22" fmla="*/ 17 w 57"/>
                <a:gd name="T23" fmla="*/ 78 h 80"/>
                <a:gd name="T24" fmla="*/ 34 w 57"/>
                <a:gd name="T25" fmla="*/ 73 h 80"/>
                <a:gd name="T26" fmla="*/ 50 w 57"/>
                <a:gd name="T27" fmla="*/ 56 h 80"/>
                <a:gd name="T28" fmla="*/ 54 w 57"/>
                <a:gd name="T29" fmla="*/ 34 h 80"/>
                <a:gd name="T30" fmla="*/ 51 w 57"/>
                <a:gd name="T31" fmla="*/ 16 h 80"/>
                <a:gd name="T32" fmla="*/ 43 w 57"/>
                <a:gd name="T3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80">
                  <a:moveTo>
                    <a:pt x="43" y="0"/>
                  </a:moveTo>
                  <a:cubicBezTo>
                    <a:pt x="43" y="0"/>
                    <a:pt x="44" y="2"/>
                    <a:pt x="46" y="4"/>
                  </a:cubicBezTo>
                  <a:cubicBezTo>
                    <a:pt x="48" y="7"/>
                    <a:pt x="50" y="10"/>
                    <a:pt x="52" y="15"/>
                  </a:cubicBezTo>
                  <a:cubicBezTo>
                    <a:pt x="54" y="21"/>
                    <a:pt x="56" y="27"/>
                    <a:pt x="56" y="34"/>
                  </a:cubicBezTo>
                  <a:cubicBezTo>
                    <a:pt x="57" y="42"/>
                    <a:pt x="55" y="50"/>
                    <a:pt x="51" y="57"/>
                  </a:cubicBezTo>
                  <a:cubicBezTo>
                    <a:pt x="48" y="65"/>
                    <a:pt x="42" y="71"/>
                    <a:pt x="35" y="75"/>
                  </a:cubicBezTo>
                  <a:cubicBezTo>
                    <a:pt x="29" y="78"/>
                    <a:pt x="22" y="80"/>
                    <a:pt x="17" y="80"/>
                  </a:cubicBezTo>
                  <a:cubicBezTo>
                    <a:pt x="11" y="80"/>
                    <a:pt x="7" y="78"/>
                    <a:pt x="4" y="77"/>
                  </a:cubicBezTo>
                  <a:cubicBezTo>
                    <a:pt x="3" y="77"/>
                    <a:pt x="2" y="76"/>
                    <a:pt x="1" y="7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2" y="76"/>
                    <a:pt x="4" y="77"/>
                  </a:cubicBezTo>
                  <a:cubicBezTo>
                    <a:pt x="7" y="77"/>
                    <a:pt x="11" y="78"/>
                    <a:pt x="17" y="78"/>
                  </a:cubicBezTo>
                  <a:cubicBezTo>
                    <a:pt x="22" y="78"/>
                    <a:pt x="28" y="77"/>
                    <a:pt x="34" y="73"/>
                  </a:cubicBezTo>
                  <a:cubicBezTo>
                    <a:pt x="40" y="70"/>
                    <a:pt x="46" y="64"/>
                    <a:pt x="50" y="56"/>
                  </a:cubicBezTo>
                  <a:cubicBezTo>
                    <a:pt x="53" y="49"/>
                    <a:pt x="55" y="41"/>
                    <a:pt x="54" y="34"/>
                  </a:cubicBezTo>
                  <a:cubicBezTo>
                    <a:pt x="54" y="27"/>
                    <a:pt x="53" y="21"/>
                    <a:pt x="51" y="16"/>
                  </a:cubicBezTo>
                  <a:cubicBezTo>
                    <a:pt x="47" y="6"/>
                    <a:pt x="42" y="1"/>
                    <a:pt x="43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9">
              <a:extLst>
                <a:ext uri="{FF2B5EF4-FFF2-40B4-BE49-F238E27FC236}">
                  <a16:creationId xmlns:a16="http://schemas.microsoft.com/office/drawing/2014/main" id="{2149FCEE-DBA6-4FE4-9FF2-6F77C2381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" y="3034"/>
              <a:ext cx="33" cy="168"/>
            </a:xfrm>
            <a:custGeom>
              <a:avLst/>
              <a:gdLst>
                <a:gd name="T0" fmla="*/ 6 w 14"/>
                <a:gd name="T1" fmla="*/ 71 h 71"/>
                <a:gd name="T2" fmla="*/ 9 w 14"/>
                <a:gd name="T3" fmla="*/ 61 h 71"/>
                <a:gd name="T4" fmla="*/ 11 w 14"/>
                <a:gd name="T5" fmla="*/ 35 h 71"/>
                <a:gd name="T6" fmla="*/ 5 w 14"/>
                <a:gd name="T7" fmla="*/ 10 h 71"/>
                <a:gd name="T8" fmla="*/ 0 w 14"/>
                <a:gd name="T9" fmla="*/ 0 h 71"/>
                <a:gd name="T10" fmla="*/ 2 w 14"/>
                <a:gd name="T11" fmla="*/ 2 h 71"/>
                <a:gd name="T12" fmla="*/ 6 w 14"/>
                <a:gd name="T13" fmla="*/ 9 h 71"/>
                <a:gd name="T14" fmla="*/ 13 w 14"/>
                <a:gd name="T15" fmla="*/ 35 h 71"/>
                <a:gd name="T16" fmla="*/ 10 w 14"/>
                <a:gd name="T17" fmla="*/ 61 h 71"/>
                <a:gd name="T18" fmla="*/ 7 w 14"/>
                <a:gd name="T19" fmla="*/ 68 h 71"/>
                <a:gd name="T20" fmla="*/ 6 w 14"/>
                <a:gd name="T2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1">
                  <a:moveTo>
                    <a:pt x="6" y="71"/>
                  </a:moveTo>
                  <a:cubicBezTo>
                    <a:pt x="5" y="71"/>
                    <a:pt x="7" y="67"/>
                    <a:pt x="9" y="61"/>
                  </a:cubicBezTo>
                  <a:cubicBezTo>
                    <a:pt x="11" y="54"/>
                    <a:pt x="12" y="45"/>
                    <a:pt x="11" y="35"/>
                  </a:cubicBezTo>
                  <a:cubicBezTo>
                    <a:pt x="11" y="25"/>
                    <a:pt x="8" y="16"/>
                    <a:pt x="5" y="10"/>
                  </a:cubicBezTo>
                  <a:cubicBezTo>
                    <a:pt x="2" y="4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4"/>
                    <a:pt x="5" y="6"/>
                    <a:pt x="6" y="9"/>
                  </a:cubicBezTo>
                  <a:cubicBezTo>
                    <a:pt x="9" y="15"/>
                    <a:pt x="13" y="24"/>
                    <a:pt x="13" y="35"/>
                  </a:cubicBezTo>
                  <a:cubicBezTo>
                    <a:pt x="14" y="45"/>
                    <a:pt x="13" y="55"/>
                    <a:pt x="10" y="61"/>
                  </a:cubicBezTo>
                  <a:cubicBezTo>
                    <a:pt x="9" y="64"/>
                    <a:pt x="8" y="67"/>
                    <a:pt x="7" y="68"/>
                  </a:cubicBezTo>
                  <a:cubicBezTo>
                    <a:pt x="6" y="70"/>
                    <a:pt x="6" y="71"/>
                    <a:pt x="6" y="7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0">
              <a:extLst>
                <a:ext uri="{FF2B5EF4-FFF2-40B4-BE49-F238E27FC236}">
                  <a16:creationId xmlns:a16="http://schemas.microsoft.com/office/drawing/2014/main" id="{FF49172E-3BFF-4563-8756-60DD3F260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" y="3402"/>
              <a:ext cx="192" cy="73"/>
            </a:xfrm>
            <a:custGeom>
              <a:avLst/>
              <a:gdLst>
                <a:gd name="T0" fmla="*/ 18 w 81"/>
                <a:gd name="T1" fmla="*/ 0 h 31"/>
                <a:gd name="T2" fmla="*/ 6 w 81"/>
                <a:gd name="T3" fmla="*/ 4 h 31"/>
                <a:gd name="T4" fmla="*/ 4 w 81"/>
                <a:gd name="T5" fmla="*/ 22 h 31"/>
                <a:gd name="T6" fmla="*/ 13 w 81"/>
                <a:gd name="T7" fmla="*/ 28 h 31"/>
                <a:gd name="T8" fmla="*/ 32 w 81"/>
                <a:gd name="T9" fmla="*/ 31 h 31"/>
                <a:gd name="T10" fmla="*/ 72 w 81"/>
                <a:gd name="T11" fmla="*/ 21 h 31"/>
                <a:gd name="T12" fmla="*/ 78 w 81"/>
                <a:gd name="T13" fmla="*/ 17 h 31"/>
                <a:gd name="T14" fmla="*/ 79 w 81"/>
                <a:gd name="T15" fmla="*/ 10 h 31"/>
                <a:gd name="T16" fmla="*/ 74 w 81"/>
                <a:gd name="T17" fmla="*/ 8 h 31"/>
                <a:gd name="T18" fmla="*/ 71 w 81"/>
                <a:gd name="T19" fmla="*/ 9 h 31"/>
                <a:gd name="T20" fmla="*/ 57 w 81"/>
                <a:gd name="T21" fmla="*/ 12 h 31"/>
                <a:gd name="T22" fmla="*/ 56 w 81"/>
                <a:gd name="T23" fmla="*/ 12 h 31"/>
                <a:gd name="T24" fmla="*/ 31 w 81"/>
                <a:gd name="T25" fmla="*/ 3 h 31"/>
                <a:gd name="T26" fmla="*/ 18 w 81"/>
                <a:gd name="T2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1">
                  <a:moveTo>
                    <a:pt x="18" y="0"/>
                  </a:moveTo>
                  <a:cubicBezTo>
                    <a:pt x="13" y="0"/>
                    <a:pt x="9" y="1"/>
                    <a:pt x="6" y="4"/>
                  </a:cubicBezTo>
                  <a:cubicBezTo>
                    <a:pt x="1" y="9"/>
                    <a:pt x="0" y="17"/>
                    <a:pt x="4" y="22"/>
                  </a:cubicBezTo>
                  <a:cubicBezTo>
                    <a:pt x="6" y="25"/>
                    <a:pt x="9" y="27"/>
                    <a:pt x="13" y="28"/>
                  </a:cubicBezTo>
                  <a:cubicBezTo>
                    <a:pt x="19" y="30"/>
                    <a:pt x="26" y="31"/>
                    <a:pt x="32" y="31"/>
                  </a:cubicBezTo>
                  <a:cubicBezTo>
                    <a:pt x="45" y="31"/>
                    <a:pt x="58" y="27"/>
                    <a:pt x="72" y="21"/>
                  </a:cubicBezTo>
                  <a:cubicBezTo>
                    <a:pt x="74" y="20"/>
                    <a:pt x="77" y="19"/>
                    <a:pt x="78" y="17"/>
                  </a:cubicBezTo>
                  <a:cubicBezTo>
                    <a:pt x="80" y="15"/>
                    <a:pt x="81" y="12"/>
                    <a:pt x="79" y="10"/>
                  </a:cubicBezTo>
                  <a:cubicBezTo>
                    <a:pt x="78" y="9"/>
                    <a:pt x="76" y="8"/>
                    <a:pt x="74" y="8"/>
                  </a:cubicBezTo>
                  <a:cubicBezTo>
                    <a:pt x="73" y="8"/>
                    <a:pt x="72" y="8"/>
                    <a:pt x="71" y="9"/>
                  </a:cubicBezTo>
                  <a:cubicBezTo>
                    <a:pt x="66" y="10"/>
                    <a:pt x="61" y="11"/>
                    <a:pt x="57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47" y="12"/>
                    <a:pt x="39" y="7"/>
                    <a:pt x="31" y="3"/>
                  </a:cubicBezTo>
                  <a:cubicBezTo>
                    <a:pt x="27" y="2"/>
                    <a:pt x="22" y="0"/>
                    <a:pt x="18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1">
              <a:extLst>
                <a:ext uri="{FF2B5EF4-FFF2-40B4-BE49-F238E27FC236}">
                  <a16:creationId xmlns:a16="http://schemas.microsoft.com/office/drawing/2014/main" id="{4725CFDB-CF65-4417-B9FE-4F68F02F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" y="2910"/>
              <a:ext cx="206" cy="91"/>
            </a:xfrm>
            <a:custGeom>
              <a:avLst/>
              <a:gdLst>
                <a:gd name="T0" fmla="*/ 2 w 87"/>
                <a:gd name="T1" fmla="*/ 0 h 38"/>
                <a:gd name="T2" fmla="*/ 0 w 87"/>
                <a:gd name="T3" fmla="*/ 3 h 38"/>
                <a:gd name="T4" fmla="*/ 55 w 87"/>
                <a:gd name="T5" fmla="*/ 37 h 38"/>
                <a:gd name="T6" fmla="*/ 85 w 87"/>
                <a:gd name="T7" fmla="*/ 38 h 38"/>
                <a:gd name="T8" fmla="*/ 87 w 87"/>
                <a:gd name="T9" fmla="*/ 34 h 38"/>
                <a:gd name="T10" fmla="*/ 58 w 87"/>
                <a:gd name="T11" fmla="*/ 6 h 38"/>
                <a:gd name="T12" fmla="*/ 51 w 87"/>
                <a:gd name="T13" fmla="*/ 11 h 38"/>
                <a:gd name="T14" fmla="*/ 43 w 87"/>
                <a:gd name="T15" fmla="*/ 27 h 38"/>
                <a:gd name="T16" fmla="*/ 2 w 87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8">
                  <a:moveTo>
                    <a:pt x="2" y="0"/>
                  </a:moveTo>
                  <a:cubicBezTo>
                    <a:pt x="1" y="1"/>
                    <a:pt x="1" y="2"/>
                    <a:pt x="0" y="3"/>
                  </a:cubicBezTo>
                  <a:cubicBezTo>
                    <a:pt x="9" y="11"/>
                    <a:pt x="55" y="37"/>
                    <a:pt x="55" y="37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5" y="8"/>
                    <a:pt x="53" y="9"/>
                    <a:pt x="51" y="11"/>
                  </a:cubicBezTo>
                  <a:cubicBezTo>
                    <a:pt x="46" y="15"/>
                    <a:pt x="43" y="21"/>
                    <a:pt x="43" y="27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2">
              <a:extLst>
                <a:ext uri="{FF2B5EF4-FFF2-40B4-BE49-F238E27FC236}">
                  <a16:creationId xmlns:a16="http://schemas.microsoft.com/office/drawing/2014/main" id="{D4D49376-A9AE-45BE-99D9-BC9468B68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5" y="2887"/>
              <a:ext cx="114" cy="104"/>
            </a:xfrm>
            <a:custGeom>
              <a:avLst/>
              <a:gdLst>
                <a:gd name="T0" fmla="*/ 48 w 48"/>
                <a:gd name="T1" fmla="*/ 0 h 44"/>
                <a:gd name="T2" fmla="*/ 8 w 48"/>
                <a:gd name="T3" fmla="*/ 12 h 44"/>
                <a:gd name="T4" fmla="*/ 0 w 48"/>
                <a:gd name="T5" fmla="*/ 16 h 44"/>
                <a:gd name="T6" fmla="*/ 29 w 48"/>
                <a:gd name="T7" fmla="*/ 44 h 44"/>
                <a:gd name="T8" fmla="*/ 48 w 48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4">
                  <a:moveTo>
                    <a:pt x="48" y="0"/>
                  </a:moveTo>
                  <a:cubicBezTo>
                    <a:pt x="34" y="3"/>
                    <a:pt x="21" y="7"/>
                    <a:pt x="8" y="12"/>
                  </a:cubicBezTo>
                  <a:cubicBezTo>
                    <a:pt x="5" y="14"/>
                    <a:pt x="3" y="15"/>
                    <a:pt x="0" y="1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200B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3">
              <a:extLst>
                <a:ext uri="{FF2B5EF4-FFF2-40B4-BE49-F238E27FC236}">
                  <a16:creationId xmlns:a16="http://schemas.microsoft.com/office/drawing/2014/main" id="{BBDBE6E4-FB0B-4E90-BDB9-BD1359A1D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" y="2877"/>
              <a:ext cx="202" cy="128"/>
            </a:xfrm>
            <a:custGeom>
              <a:avLst/>
              <a:gdLst>
                <a:gd name="T0" fmla="*/ 62 w 85"/>
                <a:gd name="T1" fmla="*/ 0 h 54"/>
                <a:gd name="T2" fmla="*/ 21 w 85"/>
                <a:gd name="T3" fmla="*/ 4 h 54"/>
                <a:gd name="T4" fmla="*/ 2 w 85"/>
                <a:gd name="T5" fmla="*/ 48 h 54"/>
                <a:gd name="T6" fmla="*/ 0 w 85"/>
                <a:gd name="T7" fmla="*/ 52 h 54"/>
                <a:gd name="T8" fmla="*/ 53 w 85"/>
                <a:gd name="T9" fmla="*/ 52 h 54"/>
                <a:gd name="T10" fmla="*/ 65 w 85"/>
                <a:gd name="T11" fmla="*/ 54 h 54"/>
                <a:gd name="T12" fmla="*/ 85 w 85"/>
                <a:gd name="T13" fmla="*/ 2 h 54"/>
                <a:gd name="T14" fmla="*/ 62 w 85"/>
                <a:gd name="T15" fmla="*/ 0 h 54"/>
                <a:gd name="T16" fmla="*/ 62 w 85"/>
                <a:gd name="T1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54">
                  <a:moveTo>
                    <a:pt x="62" y="0"/>
                  </a:moveTo>
                  <a:cubicBezTo>
                    <a:pt x="48" y="0"/>
                    <a:pt x="34" y="1"/>
                    <a:pt x="21" y="4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7" y="52"/>
                    <a:pt x="65" y="54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77" y="1"/>
                    <a:pt x="69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solidFill>
              <a:srgbClr val="B285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4">
              <a:extLst>
                <a:ext uri="{FF2B5EF4-FFF2-40B4-BE49-F238E27FC236}">
                  <a16:creationId xmlns:a16="http://schemas.microsoft.com/office/drawing/2014/main" id="{E2CAFB51-E752-4626-AA71-A18C8264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9" y="2882"/>
              <a:ext cx="520" cy="273"/>
            </a:xfrm>
            <a:custGeom>
              <a:avLst/>
              <a:gdLst>
                <a:gd name="T0" fmla="*/ 182 w 219"/>
                <a:gd name="T1" fmla="*/ 0 h 115"/>
                <a:gd name="T2" fmla="*/ 162 w 219"/>
                <a:gd name="T3" fmla="*/ 52 h 115"/>
                <a:gd name="T4" fmla="*/ 150 w 219"/>
                <a:gd name="T5" fmla="*/ 50 h 115"/>
                <a:gd name="T6" fmla="*/ 97 w 219"/>
                <a:gd name="T7" fmla="*/ 50 h 115"/>
                <a:gd name="T8" fmla="*/ 67 w 219"/>
                <a:gd name="T9" fmla="*/ 49 h 115"/>
                <a:gd name="T10" fmla="*/ 12 w 219"/>
                <a:gd name="T11" fmla="*/ 15 h 115"/>
                <a:gd name="T12" fmla="*/ 1 w 219"/>
                <a:gd name="T13" fmla="*/ 51 h 115"/>
                <a:gd name="T14" fmla="*/ 26 w 219"/>
                <a:gd name="T15" fmla="*/ 82 h 115"/>
                <a:gd name="T16" fmla="*/ 54 w 219"/>
                <a:gd name="T17" fmla="*/ 86 h 115"/>
                <a:gd name="T18" fmla="*/ 61 w 219"/>
                <a:gd name="T19" fmla="*/ 89 h 115"/>
                <a:gd name="T20" fmla="*/ 59 w 219"/>
                <a:gd name="T21" fmla="*/ 80 h 115"/>
                <a:gd name="T22" fmla="*/ 51 w 219"/>
                <a:gd name="T23" fmla="*/ 64 h 115"/>
                <a:gd name="T24" fmla="*/ 51 w 219"/>
                <a:gd name="T25" fmla="*/ 64 h 115"/>
                <a:gd name="T26" fmla="*/ 54 w 219"/>
                <a:gd name="T27" fmla="*/ 68 h 115"/>
                <a:gd name="T28" fmla="*/ 60 w 219"/>
                <a:gd name="T29" fmla="*/ 79 h 115"/>
                <a:gd name="T30" fmla="*/ 63 w 219"/>
                <a:gd name="T31" fmla="*/ 91 h 115"/>
                <a:gd name="T32" fmla="*/ 97 w 219"/>
                <a:gd name="T33" fmla="*/ 115 h 115"/>
                <a:gd name="T34" fmla="*/ 99 w 219"/>
                <a:gd name="T35" fmla="*/ 115 h 115"/>
                <a:gd name="T36" fmla="*/ 140 w 219"/>
                <a:gd name="T37" fmla="*/ 94 h 115"/>
                <a:gd name="T38" fmla="*/ 164 w 219"/>
                <a:gd name="T39" fmla="*/ 89 h 115"/>
                <a:gd name="T40" fmla="*/ 195 w 219"/>
                <a:gd name="T41" fmla="*/ 77 h 115"/>
                <a:gd name="T42" fmla="*/ 194 w 219"/>
                <a:gd name="T43" fmla="*/ 74 h 115"/>
                <a:gd name="T44" fmla="*/ 189 w 219"/>
                <a:gd name="T45" fmla="*/ 64 h 115"/>
                <a:gd name="T46" fmla="*/ 189 w 219"/>
                <a:gd name="T47" fmla="*/ 64 h 115"/>
                <a:gd name="T48" fmla="*/ 191 w 219"/>
                <a:gd name="T49" fmla="*/ 66 h 115"/>
                <a:gd name="T50" fmla="*/ 195 w 219"/>
                <a:gd name="T51" fmla="*/ 73 h 115"/>
                <a:gd name="T52" fmla="*/ 197 w 219"/>
                <a:gd name="T53" fmla="*/ 76 h 115"/>
                <a:gd name="T54" fmla="*/ 208 w 219"/>
                <a:gd name="T55" fmla="*/ 64 h 115"/>
                <a:gd name="T56" fmla="*/ 209 w 219"/>
                <a:gd name="T57" fmla="*/ 16 h 115"/>
                <a:gd name="T58" fmla="*/ 182 w 219"/>
                <a:gd name="T5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" h="115">
                  <a:moveTo>
                    <a:pt x="182" y="0"/>
                  </a:moveTo>
                  <a:cubicBezTo>
                    <a:pt x="162" y="52"/>
                    <a:pt x="162" y="52"/>
                    <a:pt x="162" y="52"/>
                  </a:cubicBezTo>
                  <a:cubicBezTo>
                    <a:pt x="154" y="50"/>
                    <a:pt x="150" y="50"/>
                    <a:pt x="150" y="50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21" y="23"/>
                    <a:pt x="12" y="15"/>
                  </a:cubicBezTo>
                  <a:cubicBezTo>
                    <a:pt x="5" y="26"/>
                    <a:pt x="0" y="38"/>
                    <a:pt x="1" y="51"/>
                  </a:cubicBezTo>
                  <a:cubicBezTo>
                    <a:pt x="3" y="65"/>
                    <a:pt x="12" y="79"/>
                    <a:pt x="26" y="82"/>
                  </a:cubicBezTo>
                  <a:cubicBezTo>
                    <a:pt x="35" y="85"/>
                    <a:pt x="45" y="82"/>
                    <a:pt x="54" y="86"/>
                  </a:cubicBezTo>
                  <a:cubicBezTo>
                    <a:pt x="57" y="86"/>
                    <a:pt x="59" y="88"/>
                    <a:pt x="61" y="89"/>
                  </a:cubicBezTo>
                  <a:cubicBezTo>
                    <a:pt x="61" y="86"/>
                    <a:pt x="60" y="83"/>
                    <a:pt x="59" y="80"/>
                  </a:cubicBezTo>
                  <a:cubicBezTo>
                    <a:pt x="55" y="70"/>
                    <a:pt x="50" y="65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4"/>
                    <a:pt x="52" y="66"/>
                    <a:pt x="54" y="68"/>
                  </a:cubicBezTo>
                  <a:cubicBezTo>
                    <a:pt x="56" y="71"/>
                    <a:pt x="58" y="74"/>
                    <a:pt x="60" y="79"/>
                  </a:cubicBezTo>
                  <a:cubicBezTo>
                    <a:pt x="61" y="83"/>
                    <a:pt x="63" y="87"/>
                    <a:pt x="63" y="91"/>
                  </a:cubicBezTo>
                  <a:cubicBezTo>
                    <a:pt x="75" y="99"/>
                    <a:pt x="83" y="113"/>
                    <a:pt x="97" y="115"/>
                  </a:cubicBezTo>
                  <a:cubicBezTo>
                    <a:pt x="98" y="115"/>
                    <a:pt x="99" y="115"/>
                    <a:pt x="99" y="115"/>
                  </a:cubicBezTo>
                  <a:cubicBezTo>
                    <a:pt x="114" y="115"/>
                    <a:pt x="125" y="100"/>
                    <a:pt x="140" y="94"/>
                  </a:cubicBezTo>
                  <a:cubicBezTo>
                    <a:pt x="147" y="91"/>
                    <a:pt x="156" y="91"/>
                    <a:pt x="164" y="89"/>
                  </a:cubicBezTo>
                  <a:cubicBezTo>
                    <a:pt x="175" y="88"/>
                    <a:pt x="186" y="83"/>
                    <a:pt x="195" y="77"/>
                  </a:cubicBezTo>
                  <a:cubicBezTo>
                    <a:pt x="195" y="76"/>
                    <a:pt x="194" y="75"/>
                    <a:pt x="194" y="74"/>
                  </a:cubicBezTo>
                  <a:cubicBezTo>
                    <a:pt x="191" y="68"/>
                    <a:pt x="189" y="64"/>
                    <a:pt x="189" y="64"/>
                  </a:cubicBezTo>
                  <a:cubicBezTo>
                    <a:pt x="189" y="64"/>
                    <a:pt x="189" y="64"/>
                    <a:pt x="189" y="64"/>
                  </a:cubicBezTo>
                  <a:cubicBezTo>
                    <a:pt x="189" y="64"/>
                    <a:pt x="190" y="65"/>
                    <a:pt x="191" y="66"/>
                  </a:cubicBezTo>
                  <a:cubicBezTo>
                    <a:pt x="192" y="68"/>
                    <a:pt x="194" y="70"/>
                    <a:pt x="195" y="73"/>
                  </a:cubicBezTo>
                  <a:cubicBezTo>
                    <a:pt x="196" y="74"/>
                    <a:pt x="196" y="75"/>
                    <a:pt x="197" y="76"/>
                  </a:cubicBezTo>
                  <a:cubicBezTo>
                    <a:pt x="201" y="73"/>
                    <a:pt x="204" y="69"/>
                    <a:pt x="208" y="64"/>
                  </a:cubicBezTo>
                  <a:cubicBezTo>
                    <a:pt x="217" y="50"/>
                    <a:pt x="219" y="30"/>
                    <a:pt x="209" y="16"/>
                  </a:cubicBezTo>
                  <a:cubicBezTo>
                    <a:pt x="202" y="8"/>
                    <a:pt x="192" y="3"/>
                    <a:pt x="182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5">
              <a:extLst>
                <a:ext uri="{FF2B5EF4-FFF2-40B4-BE49-F238E27FC236}">
                  <a16:creationId xmlns:a16="http://schemas.microsoft.com/office/drawing/2014/main" id="{F5B86C9E-7453-40A8-9C07-DEF504762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" y="3034"/>
              <a:ext cx="31" cy="64"/>
            </a:xfrm>
            <a:custGeom>
              <a:avLst/>
              <a:gdLst>
                <a:gd name="T0" fmla="*/ 1 w 13"/>
                <a:gd name="T1" fmla="*/ 0 h 27"/>
                <a:gd name="T2" fmla="*/ 1 w 13"/>
                <a:gd name="T3" fmla="*/ 0 h 27"/>
                <a:gd name="T4" fmla="*/ 9 w 13"/>
                <a:gd name="T5" fmla="*/ 16 h 27"/>
                <a:gd name="T6" fmla="*/ 11 w 13"/>
                <a:gd name="T7" fmla="*/ 25 h 27"/>
                <a:gd name="T8" fmla="*/ 13 w 13"/>
                <a:gd name="T9" fmla="*/ 27 h 27"/>
                <a:gd name="T10" fmla="*/ 10 w 13"/>
                <a:gd name="T11" fmla="*/ 15 h 27"/>
                <a:gd name="T12" fmla="*/ 4 w 13"/>
                <a:gd name="T13" fmla="*/ 4 h 27"/>
                <a:gd name="T14" fmla="*/ 1 w 13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5" y="6"/>
                    <a:pt x="9" y="16"/>
                  </a:cubicBezTo>
                  <a:cubicBezTo>
                    <a:pt x="10" y="19"/>
                    <a:pt x="11" y="22"/>
                    <a:pt x="11" y="25"/>
                  </a:cubicBezTo>
                  <a:cubicBezTo>
                    <a:pt x="12" y="26"/>
                    <a:pt x="13" y="26"/>
                    <a:pt x="13" y="27"/>
                  </a:cubicBezTo>
                  <a:cubicBezTo>
                    <a:pt x="13" y="23"/>
                    <a:pt x="11" y="19"/>
                    <a:pt x="10" y="15"/>
                  </a:cubicBezTo>
                  <a:cubicBezTo>
                    <a:pt x="8" y="10"/>
                    <a:pt x="6" y="7"/>
                    <a:pt x="4" y="4"/>
                  </a:cubicBezTo>
                  <a:cubicBezTo>
                    <a:pt x="2" y="2"/>
                    <a:pt x="1" y="0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6">
              <a:extLst>
                <a:ext uri="{FF2B5EF4-FFF2-40B4-BE49-F238E27FC236}">
                  <a16:creationId xmlns:a16="http://schemas.microsoft.com/office/drawing/2014/main" id="{340386BB-30A5-427F-BF5D-E569FC3B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8" y="3034"/>
              <a:ext cx="19" cy="31"/>
            </a:xfrm>
            <a:custGeom>
              <a:avLst/>
              <a:gdLst>
                <a:gd name="T0" fmla="*/ 0 w 8"/>
                <a:gd name="T1" fmla="*/ 0 h 13"/>
                <a:gd name="T2" fmla="*/ 0 w 8"/>
                <a:gd name="T3" fmla="*/ 0 h 13"/>
                <a:gd name="T4" fmla="*/ 5 w 8"/>
                <a:gd name="T5" fmla="*/ 10 h 13"/>
                <a:gd name="T6" fmla="*/ 6 w 8"/>
                <a:gd name="T7" fmla="*/ 13 h 13"/>
                <a:gd name="T8" fmla="*/ 8 w 8"/>
                <a:gd name="T9" fmla="*/ 12 h 13"/>
                <a:gd name="T10" fmla="*/ 6 w 8"/>
                <a:gd name="T11" fmla="*/ 9 h 13"/>
                <a:gd name="T12" fmla="*/ 2 w 8"/>
                <a:gd name="T13" fmla="*/ 2 h 13"/>
                <a:gd name="T14" fmla="*/ 0 w 8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4"/>
                    <a:pt x="5" y="10"/>
                  </a:cubicBezTo>
                  <a:cubicBezTo>
                    <a:pt x="5" y="11"/>
                    <a:pt x="6" y="12"/>
                    <a:pt x="6" y="13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1"/>
                    <a:pt x="7" y="10"/>
                    <a:pt x="6" y="9"/>
                  </a:cubicBezTo>
                  <a:cubicBezTo>
                    <a:pt x="5" y="6"/>
                    <a:pt x="3" y="4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7">
              <a:extLst>
                <a:ext uri="{FF2B5EF4-FFF2-40B4-BE49-F238E27FC236}">
                  <a16:creationId xmlns:a16="http://schemas.microsoft.com/office/drawing/2014/main" id="{C64AD9F3-F49E-4300-A28D-22828A6A5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" y="2554"/>
              <a:ext cx="597" cy="532"/>
            </a:xfrm>
            <a:custGeom>
              <a:avLst/>
              <a:gdLst>
                <a:gd name="T0" fmla="*/ 251 w 252"/>
                <a:gd name="T1" fmla="*/ 139 h 224"/>
                <a:gd name="T2" fmla="*/ 238 w 252"/>
                <a:gd name="T3" fmla="*/ 123 h 224"/>
                <a:gd name="T4" fmla="*/ 213 w 252"/>
                <a:gd name="T5" fmla="*/ 118 h 224"/>
                <a:gd name="T6" fmla="*/ 197 w 252"/>
                <a:gd name="T7" fmla="*/ 92 h 224"/>
                <a:gd name="T8" fmla="*/ 183 w 252"/>
                <a:gd name="T9" fmla="*/ 63 h 224"/>
                <a:gd name="T10" fmla="*/ 163 w 252"/>
                <a:gd name="T11" fmla="*/ 54 h 224"/>
                <a:gd name="T12" fmla="*/ 143 w 252"/>
                <a:gd name="T13" fmla="*/ 29 h 224"/>
                <a:gd name="T14" fmla="*/ 134 w 252"/>
                <a:gd name="T15" fmla="*/ 19 h 224"/>
                <a:gd name="T16" fmla="*/ 134 w 252"/>
                <a:gd name="T17" fmla="*/ 19 h 224"/>
                <a:gd name="T18" fmla="*/ 68 w 252"/>
                <a:gd name="T19" fmla="*/ 15 h 224"/>
                <a:gd name="T20" fmla="*/ 69 w 252"/>
                <a:gd name="T21" fmla="*/ 14 h 224"/>
                <a:gd name="T22" fmla="*/ 21 w 252"/>
                <a:gd name="T23" fmla="*/ 93 h 224"/>
                <a:gd name="T24" fmla="*/ 20 w 252"/>
                <a:gd name="T25" fmla="*/ 148 h 224"/>
                <a:gd name="T26" fmla="*/ 5 w 252"/>
                <a:gd name="T27" fmla="*/ 177 h 224"/>
                <a:gd name="T28" fmla="*/ 21 w 252"/>
                <a:gd name="T29" fmla="*/ 214 h 224"/>
                <a:gd name="T30" fmla="*/ 60 w 252"/>
                <a:gd name="T31" fmla="*/ 205 h 224"/>
                <a:gd name="T32" fmla="*/ 73 w 252"/>
                <a:gd name="T33" fmla="*/ 221 h 224"/>
                <a:gd name="T34" fmla="*/ 95 w 252"/>
                <a:gd name="T35" fmla="*/ 223 h 224"/>
                <a:gd name="T36" fmla="*/ 138 w 252"/>
                <a:gd name="T37" fmla="*/ 205 h 224"/>
                <a:gd name="T38" fmla="*/ 165 w 252"/>
                <a:gd name="T39" fmla="*/ 216 h 224"/>
                <a:gd name="T40" fmla="*/ 193 w 252"/>
                <a:gd name="T41" fmla="*/ 210 h 224"/>
                <a:gd name="T42" fmla="*/ 192 w 252"/>
                <a:gd name="T43" fmla="*/ 208 h 224"/>
                <a:gd name="T44" fmla="*/ 197 w 252"/>
                <a:gd name="T45" fmla="*/ 206 h 224"/>
                <a:gd name="T46" fmla="*/ 206 w 252"/>
                <a:gd name="T47" fmla="*/ 183 h 224"/>
                <a:gd name="T48" fmla="*/ 214 w 252"/>
                <a:gd name="T49" fmla="*/ 193 h 224"/>
                <a:gd name="T50" fmla="*/ 229 w 252"/>
                <a:gd name="T51" fmla="*/ 149 h 224"/>
                <a:gd name="T52" fmla="*/ 243 w 252"/>
                <a:gd name="T53" fmla="*/ 158 h 224"/>
                <a:gd name="T54" fmla="*/ 251 w 252"/>
                <a:gd name="T55" fmla="*/ 13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2" h="224">
                  <a:moveTo>
                    <a:pt x="251" y="139"/>
                  </a:moveTo>
                  <a:cubicBezTo>
                    <a:pt x="250" y="132"/>
                    <a:pt x="245" y="125"/>
                    <a:pt x="238" y="123"/>
                  </a:cubicBezTo>
                  <a:cubicBezTo>
                    <a:pt x="230" y="120"/>
                    <a:pt x="221" y="122"/>
                    <a:pt x="213" y="118"/>
                  </a:cubicBezTo>
                  <a:cubicBezTo>
                    <a:pt x="203" y="114"/>
                    <a:pt x="199" y="102"/>
                    <a:pt x="197" y="92"/>
                  </a:cubicBezTo>
                  <a:cubicBezTo>
                    <a:pt x="194" y="82"/>
                    <a:pt x="192" y="70"/>
                    <a:pt x="183" y="63"/>
                  </a:cubicBezTo>
                  <a:cubicBezTo>
                    <a:pt x="177" y="59"/>
                    <a:pt x="170" y="58"/>
                    <a:pt x="163" y="54"/>
                  </a:cubicBezTo>
                  <a:cubicBezTo>
                    <a:pt x="154" y="48"/>
                    <a:pt x="149" y="37"/>
                    <a:pt x="143" y="29"/>
                  </a:cubicBezTo>
                  <a:cubicBezTo>
                    <a:pt x="140" y="25"/>
                    <a:pt x="137" y="22"/>
                    <a:pt x="134" y="19"/>
                  </a:cubicBezTo>
                  <a:cubicBezTo>
                    <a:pt x="134" y="19"/>
                    <a:pt x="134" y="19"/>
                    <a:pt x="134" y="19"/>
                  </a:cubicBezTo>
                  <a:cubicBezTo>
                    <a:pt x="120" y="2"/>
                    <a:pt x="84" y="0"/>
                    <a:pt x="68" y="15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40" y="16"/>
                    <a:pt x="21" y="63"/>
                    <a:pt x="21" y="93"/>
                  </a:cubicBezTo>
                  <a:cubicBezTo>
                    <a:pt x="21" y="112"/>
                    <a:pt x="27" y="131"/>
                    <a:pt x="20" y="148"/>
                  </a:cubicBezTo>
                  <a:cubicBezTo>
                    <a:pt x="16" y="158"/>
                    <a:pt x="8" y="166"/>
                    <a:pt x="5" y="177"/>
                  </a:cubicBezTo>
                  <a:cubicBezTo>
                    <a:pt x="0" y="191"/>
                    <a:pt x="7" y="207"/>
                    <a:pt x="21" y="214"/>
                  </a:cubicBezTo>
                  <a:cubicBezTo>
                    <a:pt x="34" y="221"/>
                    <a:pt x="51" y="216"/>
                    <a:pt x="60" y="205"/>
                  </a:cubicBezTo>
                  <a:cubicBezTo>
                    <a:pt x="60" y="212"/>
                    <a:pt x="66" y="219"/>
                    <a:pt x="73" y="221"/>
                  </a:cubicBezTo>
                  <a:cubicBezTo>
                    <a:pt x="80" y="224"/>
                    <a:pt x="88" y="223"/>
                    <a:pt x="95" y="223"/>
                  </a:cubicBezTo>
                  <a:cubicBezTo>
                    <a:pt x="112" y="222"/>
                    <a:pt x="130" y="219"/>
                    <a:pt x="138" y="205"/>
                  </a:cubicBezTo>
                  <a:cubicBezTo>
                    <a:pt x="144" y="213"/>
                    <a:pt x="155" y="217"/>
                    <a:pt x="165" y="216"/>
                  </a:cubicBezTo>
                  <a:cubicBezTo>
                    <a:pt x="175" y="215"/>
                    <a:pt x="184" y="214"/>
                    <a:pt x="193" y="210"/>
                  </a:cubicBezTo>
                  <a:cubicBezTo>
                    <a:pt x="193" y="209"/>
                    <a:pt x="193" y="209"/>
                    <a:pt x="192" y="208"/>
                  </a:cubicBezTo>
                  <a:cubicBezTo>
                    <a:pt x="194" y="208"/>
                    <a:pt x="195" y="207"/>
                    <a:pt x="197" y="206"/>
                  </a:cubicBezTo>
                  <a:cubicBezTo>
                    <a:pt x="204" y="202"/>
                    <a:pt x="209" y="191"/>
                    <a:pt x="206" y="183"/>
                  </a:cubicBezTo>
                  <a:cubicBezTo>
                    <a:pt x="208" y="187"/>
                    <a:pt x="211" y="190"/>
                    <a:pt x="214" y="193"/>
                  </a:cubicBezTo>
                  <a:cubicBezTo>
                    <a:pt x="229" y="185"/>
                    <a:pt x="236" y="165"/>
                    <a:pt x="229" y="149"/>
                  </a:cubicBezTo>
                  <a:cubicBezTo>
                    <a:pt x="234" y="151"/>
                    <a:pt x="239" y="154"/>
                    <a:pt x="243" y="158"/>
                  </a:cubicBezTo>
                  <a:cubicBezTo>
                    <a:pt x="249" y="154"/>
                    <a:pt x="252" y="147"/>
                    <a:pt x="251" y="1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8">
              <a:extLst>
                <a:ext uri="{FF2B5EF4-FFF2-40B4-BE49-F238E27FC236}">
                  <a16:creationId xmlns:a16="http://schemas.microsoft.com/office/drawing/2014/main" id="{C76D7CC0-DE14-4453-81CA-46C2060C6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" y="2571"/>
              <a:ext cx="420" cy="344"/>
            </a:xfrm>
            <a:custGeom>
              <a:avLst/>
              <a:gdLst>
                <a:gd name="T0" fmla="*/ 175 w 177"/>
                <a:gd name="T1" fmla="*/ 145 h 145"/>
                <a:gd name="T2" fmla="*/ 174 w 177"/>
                <a:gd name="T3" fmla="*/ 135 h 145"/>
                <a:gd name="T4" fmla="*/ 165 w 177"/>
                <a:gd name="T5" fmla="*/ 128 h 145"/>
                <a:gd name="T6" fmla="*/ 150 w 177"/>
                <a:gd name="T7" fmla="*/ 124 h 145"/>
                <a:gd name="T8" fmla="*/ 132 w 177"/>
                <a:gd name="T9" fmla="*/ 120 h 145"/>
                <a:gd name="T10" fmla="*/ 123 w 177"/>
                <a:gd name="T11" fmla="*/ 114 h 145"/>
                <a:gd name="T12" fmla="*/ 118 w 177"/>
                <a:gd name="T13" fmla="*/ 103 h 145"/>
                <a:gd name="T14" fmla="*/ 113 w 177"/>
                <a:gd name="T15" fmla="*/ 80 h 145"/>
                <a:gd name="T16" fmla="*/ 107 w 177"/>
                <a:gd name="T17" fmla="*/ 69 h 145"/>
                <a:gd name="T18" fmla="*/ 97 w 177"/>
                <a:gd name="T19" fmla="*/ 63 h 145"/>
                <a:gd name="T20" fmla="*/ 84 w 177"/>
                <a:gd name="T21" fmla="*/ 61 h 145"/>
                <a:gd name="T22" fmla="*/ 73 w 177"/>
                <a:gd name="T23" fmla="*/ 55 h 145"/>
                <a:gd name="T24" fmla="*/ 62 w 177"/>
                <a:gd name="T25" fmla="*/ 33 h 145"/>
                <a:gd name="T26" fmla="*/ 51 w 177"/>
                <a:gd name="T27" fmla="*/ 15 h 145"/>
                <a:gd name="T28" fmla="*/ 36 w 177"/>
                <a:gd name="T29" fmla="*/ 5 h 145"/>
                <a:gd name="T30" fmla="*/ 9 w 177"/>
                <a:gd name="T31" fmla="*/ 4 h 145"/>
                <a:gd name="T32" fmla="*/ 0 w 177"/>
                <a:gd name="T33" fmla="*/ 7 h 145"/>
                <a:gd name="T34" fmla="*/ 2 w 177"/>
                <a:gd name="T35" fmla="*/ 6 h 145"/>
                <a:gd name="T36" fmla="*/ 9 w 177"/>
                <a:gd name="T37" fmla="*/ 3 h 145"/>
                <a:gd name="T38" fmla="*/ 36 w 177"/>
                <a:gd name="T39" fmla="*/ 4 h 145"/>
                <a:gd name="T40" fmla="*/ 52 w 177"/>
                <a:gd name="T41" fmla="*/ 14 h 145"/>
                <a:gd name="T42" fmla="*/ 64 w 177"/>
                <a:gd name="T43" fmla="*/ 33 h 145"/>
                <a:gd name="T44" fmla="*/ 74 w 177"/>
                <a:gd name="T45" fmla="*/ 53 h 145"/>
                <a:gd name="T46" fmla="*/ 85 w 177"/>
                <a:gd name="T47" fmla="*/ 59 h 145"/>
                <a:gd name="T48" fmla="*/ 98 w 177"/>
                <a:gd name="T49" fmla="*/ 61 h 145"/>
                <a:gd name="T50" fmla="*/ 109 w 177"/>
                <a:gd name="T51" fmla="*/ 68 h 145"/>
                <a:gd name="T52" fmla="*/ 115 w 177"/>
                <a:gd name="T53" fmla="*/ 80 h 145"/>
                <a:gd name="T54" fmla="*/ 120 w 177"/>
                <a:gd name="T55" fmla="*/ 103 h 145"/>
                <a:gd name="T56" fmla="*/ 132 w 177"/>
                <a:gd name="T57" fmla="*/ 119 h 145"/>
                <a:gd name="T58" fmla="*/ 151 w 177"/>
                <a:gd name="T59" fmla="*/ 123 h 145"/>
                <a:gd name="T60" fmla="*/ 166 w 177"/>
                <a:gd name="T61" fmla="*/ 127 h 145"/>
                <a:gd name="T62" fmla="*/ 174 w 177"/>
                <a:gd name="T63" fmla="*/ 135 h 145"/>
                <a:gd name="T64" fmla="*/ 176 w 177"/>
                <a:gd name="T65" fmla="*/ 142 h 145"/>
                <a:gd name="T66" fmla="*/ 175 w 177"/>
                <a:gd name="T6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7" h="145">
                  <a:moveTo>
                    <a:pt x="175" y="145"/>
                  </a:moveTo>
                  <a:cubicBezTo>
                    <a:pt x="175" y="145"/>
                    <a:pt x="177" y="141"/>
                    <a:pt x="174" y="135"/>
                  </a:cubicBezTo>
                  <a:cubicBezTo>
                    <a:pt x="172" y="132"/>
                    <a:pt x="169" y="130"/>
                    <a:pt x="165" y="128"/>
                  </a:cubicBezTo>
                  <a:cubicBezTo>
                    <a:pt x="161" y="126"/>
                    <a:pt x="156" y="125"/>
                    <a:pt x="150" y="124"/>
                  </a:cubicBezTo>
                  <a:cubicBezTo>
                    <a:pt x="145" y="124"/>
                    <a:pt x="138" y="123"/>
                    <a:pt x="132" y="120"/>
                  </a:cubicBezTo>
                  <a:cubicBezTo>
                    <a:pt x="129" y="119"/>
                    <a:pt x="126" y="117"/>
                    <a:pt x="123" y="114"/>
                  </a:cubicBezTo>
                  <a:cubicBezTo>
                    <a:pt x="121" y="111"/>
                    <a:pt x="119" y="107"/>
                    <a:pt x="118" y="103"/>
                  </a:cubicBezTo>
                  <a:cubicBezTo>
                    <a:pt x="116" y="96"/>
                    <a:pt x="115" y="88"/>
                    <a:pt x="113" y="80"/>
                  </a:cubicBezTo>
                  <a:cubicBezTo>
                    <a:pt x="111" y="76"/>
                    <a:pt x="110" y="73"/>
                    <a:pt x="107" y="69"/>
                  </a:cubicBezTo>
                  <a:cubicBezTo>
                    <a:pt x="105" y="66"/>
                    <a:pt x="101" y="64"/>
                    <a:pt x="97" y="63"/>
                  </a:cubicBezTo>
                  <a:cubicBezTo>
                    <a:pt x="93" y="62"/>
                    <a:pt x="89" y="62"/>
                    <a:pt x="84" y="61"/>
                  </a:cubicBezTo>
                  <a:cubicBezTo>
                    <a:pt x="80" y="60"/>
                    <a:pt x="76" y="58"/>
                    <a:pt x="73" y="55"/>
                  </a:cubicBezTo>
                  <a:cubicBezTo>
                    <a:pt x="67" y="48"/>
                    <a:pt x="64" y="40"/>
                    <a:pt x="62" y="33"/>
                  </a:cubicBezTo>
                  <a:cubicBezTo>
                    <a:pt x="59" y="26"/>
                    <a:pt x="56" y="20"/>
                    <a:pt x="51" y="15"/>
                  </a:cubicBezTo>
                  <a:cubicBezTo>
                    <a:pt x="46" y="11"/>
                    <a:pt x="41" y="7"/>
                    <a:pt x="36" y="5"/>
                  </a:cubicBezTo>
                  <a:cubicBezTo>
                    <a:pt x="25" y="1"/>
                    <a:pt x="15" y="2"/>
                    <a:pt x="9" y="4"/>
                  </a:cubicBezTo>
                  <a:cubicBezTo>
                    <a:pt x="3" y="5"/>
                    <a:pt x="0" y="7"/>
                    <a:pt x="0" y="7"/>
                  </a:cubicBezTo>
                  <a:cubicBezTo>
                    <a:pt x="0" y="7"/>
                    <a:pt x="1" y="7"/>
                    <a:pt x="2" y="6"/>
                  </a:cubicBezTo>
                  <a:cubicBezTo>
                    <a:pt x="4" y="5"/>
                    <a:pt x="6" y="4"/>
                    <a:pt x="9" y="3"/>
                  </a:cubicBezTo>
                  <a:cubicBezTo>
                    <a:pt x="15" y="1"/>
                    <a:pt x="25" y="0"/>
                    <a:pt x="36" y="4"/>
                  </a:cubicBezTo>
                  <a:cubicBezTo>
                    <a:pt x="42" y="6"/>
                    <a:pt x="47" y="9"/>
                    <a:pt x="52" y="14"/>
                  </a:cubicBezTo>
                  <a:cubicBezTo>
                    <a:pt x="57" y="19"/>
                    <a:pt x="61" y="25"/>
                    <a:pt x="64" y="33"/>
                  </a:cubicBezTo>
                  <a:cubicBezTo>
                    <a:pt x="66" y="40"/>
                    <a:pt x="69" y="48"/>
                    <a:pt x="74" y="53"/>
                  </a:cubicBezTo>
                  <a:cubicBezTo>
                    <a:pt x="77" y="56"/>
                    <a:pt x="81" y="58"/>
                    <a:pt x="85" y="59"/>
                  </a:cubicBezTo>
                  <a:cubicBezTo>
                    <a:pt x="89" y="60"/>
                    <a:pt x="93" y="60"/>
                    <a:pt x="98" y="61"/>
                  </a:cubicBezTo>
                  <a:cubicBezTo>
                    <a:pt x="102" y="62"/>
                    <a:pt x="106" y="65"/>
                    <a:pt x="109" y="68"/>
                  </a:cubicBezTo>
                  <a:cubicBezTo>
                    <a:pt x="112" y="72"/>
                    <a:pt x="113" y="76"/>
                    <a:pt x="115" y="80"/>
                  </a:cubicBezTo>
                  <a:cubicBezTo>
                    <a:pt x="117" y="88"/>
                    <a:pt x="118" y="96"/>
                    <a:pt x="120" y="103"/>
                  </a:cubicBezTo>
                  <a:cubicBezTo>
                    <a:pt x="122" y="110"/>
                    <a:pt x="126" y="116"/>
                    <a:pt x="132" y="119"/>
                  </a:cubicBezTo>
                  <a:cubicBezTo>
                    <a:pt x="138" y="122"/>
                    <a:pt x="145" y="122"/>
                    <a:pt x="151" y="123"/>
                  </a:cubicBezTo>
                  <a:cubicBezTo>
                    <a:pt x="156" y="123"/>
                    <a:pt x="161" y="125"/>
                    <a:pt x="166" y="127"/>
                  </a:cubicBezTo>
                  <a:cubicBezTo>
                    <a:pt x="170" y="129"/>
                    <a:pt x="173" y="132"/>
                    <a:pt x="174" y="135"/>
                  </a:cubicBezTo>
                  <a:cubicBezTo>
                    <a:pt x="176" y="138"/>
                    <a:pt x="176" y="140"/>
                    <a:pt x="176" y="142"/>
                  </a:cubicBezTo>
                  <a:cubicBezTo>
                    <a:pt x="176" y="144"/>
                    <a:pt x="175" y="145"/>
                    <a:pt x="175" y="14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9">
              <a:extLst>
                <a:ext uri="{FF2B5EF4-FFF2-40B4-BE49-F238E27FC236}">
                  <a16:creationId xmlns:a16="http://schemas.microsoft.com/office/drawing/2014/main" id="{32FE98F9-2F1E-4C3D-8182-DE1DC5259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" y="2592"/>
              <a:ext cx="311" cy="458"/>
            </a:xfrm>
            <a:custGeom>
              <a:avLst/>
              <a:gdLst>
                <a:gd name="T0" fmla="*/ 122 w 131"/>
                <a:gd name="T1" fmla="*/ 193 h 193"/>
                <a:gd name="T2" fmla="*/ 125 w 131"/>
                <a:gd name="T3" fmla="*/ 192 h 193"/>
                <a:gd name="T4" fmla="*/ 129 w 131"/>
                <a:gd name="T5" fmla="*/ 186 h 193"/>
                <a:gd name="T6" fmla="*/ 128 w 131"/>
                <a:gd name="T7" fmla="*/ 175 h 193"/>
                <a:gd name="T8" fmla="*/ 117 w 131"/>
                <a:gd name="T9" fmla="*/ 164 h 193"/>
                <a:gd name="T10" fmla="*/ 101 w 131"/>
                <a:gd name="T11" fmla="*/ 155 h 193"/>
                <a:gd name="T12" fmla="*/ 93 w 131"/>
                <a:gd name="T13" fmla="*/ 148 h 193"/>
                <a:gd name="T14" fmla="*/ 88 w 131"/>
                <a:gd name="T15" fmla="*/ 138 h 193"/>
                <a:gd name="T16" fmla="*/ 85 w 131"/>
                <a:gd name="T17" fmla="*/ 114 h 193"/>
                <a:gd name="T18" fmla="*/ 74 w 131"/>
                <a:gd name="T19" fmla="*/ 92 h 193"/>
                <a:gd name="T20" fmla="*/ 52 w 131"/>
                <a:gd name="T21" fmla="*/ 80 h 193"/>
                <a:gd name="T22" fmla="*/ 42 w 131"/>
                <a:gd name="T23" fmla="*/ 57 h 193"/>
                <a:gd name="T24" fmla="*/ 38 w 131"/>
                <a:gd name="T25" fmla="*/ 36 h 193"/>
                <a:gd name="T26" fmla="*/ 30 w 131"/>
                <a:gd name="T27" fmla="*/ 19 h 193"/>
                <a:gd name="T28" fmla="*/ 9 w 131"/>
                <a:gd name="T29" fmla="*/ 3 h 193"/>
                <a:gd name="T30" fmla="*/ 0 w 131"/>
                <a:gd name="T31" fmla="*/ 0 h 193"/>
                <a:gd name="T32" fmla="*/ 3 w 131"/>
                <a:gd name="T33" fmla="*/ 0 h 193"/>
                <a:gd name="T34" fmla="*/ 10 w 131"/>
                <a:gd name="T35" fmla="*/ 2 h 193"/>
                <a:gd name="T36" fmla="*/ 32 w 131"/>
                <a:gd name="T37" fmla="*/ 19 h 193"/>
                <a:gd name="T38" fmla="*/ 40 w 131"/>
                <a:gd name="T39" fmla="*/ 36 h 193"/>
                <a:gd name="T40" fmla="*/ 44 w 131"/>
                <a:gd name="T41" fmla="*/ 57 h 193"/>
                <a:gd name="T42" fmla="*/ 53 w 131"/>
                <a:gd name="T43" fmla="*/ 78 h 193"/>
                <a:gd name="T44" fmla="*/ 75 w 131"/>
                <a:gd name="T45" fmla="*/ 91 h 193"/>
                <a:gd name="T46" fmla="*/ 84 w 131"/>
                <a:gd name="T47" fmla="*/ 101 h 193"/>
                <a:gd name="T48" fmla="*/ 87 w 131"/>
                <a:gd name="T49" fmla="*/ 114 h 193"/>
                <a:gd name="T50" fmla="*/ 90 w 131"/>
                <a:gd name="T51" fmla="*/ 137 h 193"/>
                <a:gd name="T52" fmla="*/ 94 w 131"/>
                <a:gd name="T53" fmla="*/ 147 h 193"/>
                <a:gd name="T54" fmla="*/ 102 w 131"/>
                <a:gd name="T55" fmla="*/ 154 h 193"/>
                <a:gd name="T56" fmla="*/ 118 w 131"/>
                <a:gd name="T57" fmla="*/ 163 h 193"/>
                <a:gd name="T58" fmla="*/ 129 w 131"/>
                <a:gd name="T59" fmla="*/ 174 h 193"/>
                <a:gd name="T60" fmla="*/ 129 w 131"/>
                <a:gd name="T61" fmla="*/ 186 h 193"/>
                <a:gd name="T62" fmla="*/ 125 w 131"/>
                <a:gd name="T63" fmla="*/ 192 h 193"/>
                <a:gd name="T64" fmla="*/ 122 w 131"/>
                <a:gd name="T6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" h="193">
                  <a:moveTo>
                    <a:pt x="122" y="193"/>
                  </a:moveTo>
                  <a:cubicBezTo>
                    <a:pt x="122" y="193"/>
                    <a:pt x="123" y="193"/>
                    <a:pt x="125" y="192"/>
                  </a:cubicBezTo>
                  <a:cubicBezTo>
                    <a:pt x="126" y="191"/>
                    <a:pt x="128" y="189"/>
                    <a:pt x="129" y="186"/>
                  </a:cubicBezTo>
                  <a:cubicBezTo>
                    <a:pt x="130" y="183"/>
                    <a:pt x="130" y="179"/>
                    <a:pt x="128" y="175"/>
                  </a:cubicBezTo>
                  <a:cubicBezTo>
                    <a:pt x="126" y="171"/>
                    <a:pt x="122" y="167"/>
                    <a:pt x="117" y="164"/>
                  </a:cubicBezTo>
                  <a:cubicBezTo>
                    <a:pt x="113" y="161"/>
                    <a:pt x="107" y="159"/>
                    <a:pt x="101" y="155"/>
                  </a:cubicBezTo>
                  <a:cubicBezTo>
                    <a:pt x="98" y="153"/>
                    <a:pt x="95" y="151"/>
                    <a:pt x="93" y="148"/>
                  </a:cubicBezTo>
                  <a:cubicBezTo>
                    <a:pt x="90" y="145"/>
                    <a:pt x="89" y="142"/>
                    <a:pt x="88" y="138"/>
                  </a:cubicBezTo>
                  <a:cubicBezTo>
                    <a:pt x="86" y="130"/>
                    <a:pt x="86" y="122"/>
                    <a:pt x="85" y="114"/>
                  </a:cubicBezTo>
                  <a:cubicBezTo>
                    <a:pt x="84" y="106"/>
                    <a:pt x="81" y="97"/>
                    <a:pt x="74" y="92"/>
                  </a:cubicBezTo>
                  <a:cubicBezTo>
                    <a:pt x="67" y="87"/>
                    <a:pt x="58" y="86"/>
                    <a:pt x="52" y="80"/>
                  </a:cubicBezTo>
                  <a:cubicBezTo>
                    <a:pt x="46" y="73"/>
                    <a:pt x="43" y="65"/>
                    <a:pt x="42" y="57"/>
                  </a:cubicBezTo>
                  <a:cubicBezTo>
                    <a:pt x="41" y="50"/>
                    <a:pt x="40" y="43"/>
                    <a:pt x="38" y="36"/>
                  </a:cubicBezTo>
                  <a:cubicBezTo>
                    <a:pt x="37" y="30"/>
                    <a:pt x="34" y="24"/>
                    <a:pt x="30" y="19"/>
                  </a:cubicBezTo>
                  <a:cubicBezTo>
                    <a:pt x="24" y="10"/>
                    <a:pt x="15" y="5"/>
                    <a:pt x="9" y="3"/>
                  </a:cubicBezTo>
                  <a:cubicBezTo>
                    <a:pt x="4" y="0"/>
                    <a:pt x="0" y="0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7" y="1"/>
                    <a:pt x="10" y="2"/>
                  </a:cubicBezTo>
                  <a:cubicBezTo>
                    <a:pt x="16" y="4"/>
                    <a:pt x="24" y="9"/>
                    <a:pt x="32" y="19"/>
                  </a:cubicBezTo>
                  <a:cubicBezTo>
                    <a:pt x="35" y="23"/>
                    <a:pt x="38" y="29"/>
                    <a:pt x="40" y="36"/>
                  </a:cubicBezTo>
                  <a:cubicBezTo>
                    <a:pt x="42" y="42"/>
                    <a:pt x="43" y="50"/>
                    <a:pt x="44" y="57"/>
                  </a:cubicBezTo>
                  <a:cubicBezTo>
                    <a:pt x="45" y="64"/>
                    <a:pt x="47" y="72"/>
                    <a:pt x="53" y="78"/>
                  </a:cubicBezTo>
                  <a:cubicBezTo>
                    <a:pt x="59" y="84"/>
                    <a:pt x="68" y="85"/>
                    <a:pt x="75" y="91"/>
                  </a:cubicBezTo>
                  <a:cubicBezTo>
                    <a:pt x="79" y="93"/>
                    <a:pt x="82" y="97"/>
                    <a:pt x="84" y="101"/>
                  </a:cubicBezTo>
                  <a:cubicBezTo>
                    <a:pt x="85" y="105"/>
                    <a:pt x="86" y="110"/>
                    <a:pt x="87" y="114"/>
                  </a:cubicBezTo>
                  <a:cubicBezTo>
                    <a:pt x="88" y="122"/>
                    <a:pt x="88" y="130"/>
                    <a:pt x="90" y="137"/>
                  </a:cubicBezTo>
                  <a:cubicBezTo>
                    <a:pt x="91" y="141"/>
                    <a:pt x="92" y="144"/>
                    <a:pt x="94" y="147"/>
                  </a:cubicBezTo>
                  <a:cubicBezTo>
                    <a:pt x="96" y="150"/>
                    <a:pt x="99" y="152"/>
                    <a:pt x="102" y="154"/>
                  </a:cubicBezTo>
                  <a:cubicBezTo>
                    <a:pt x="107" y="157"/>
                    <a:pt x="113" y="160"/>
                    <a:pt x="118" y="163"/>
                  </a:cubicBezTo>
                  <a:cubicBezTo>
                    <a:pt x="123" y="166"/>
                    <a:pt x="127" y="170"/>
                    <a:pt x="129" y="174"/>
                  </a:cubicBezTo>
                  <a:cubicBezTo>
                    <a:pt x="131" y="179"/>
                    <a:pt x="130" y="183"/>
                    <a:pt x="129" y="186"/>
                  </a:cubicBezTo>
                  <a:cubicBezTo>
                    <a:pt x="128" y="189"/>
                    <a:pt x="126" y="191"/>
                    <a:pt x="125" y="192"/>
                  </a:cubicBezTo>
                  <a:cubicBezTo>
                    <a:pt x="123" y="193"/>
                    <a:pt x="122" y="193"/>
                    <a:pt x="122" y="19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40">
              <a:extLst>
                <a:ext uri="{FF2B5EF4-FFF2-40B4-BE49-F238E27FC236}">
                  <a16:creationId xmlns:a16="http://schemas.microsoft.com/office/drawing/2014/main" id="{E5551837-629F-4079-91B8-D93BD49FF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0" y="2595"/>
              <a:ext cx="85" cy="477"/>
            </a:xfrm>
            <a:custGeom>
              <a:avLst/>
              <a:gdLst>
                <a:gd name="T0" fmla="*/ 29 w 36"/>
                <a:gd name="T1" fmla="*/ 201 h 201"/>
                <a:gd name="T2" fmla="*/ 31 w 36"/>
                <a:gd name="T3" fmla="*/ 193 h 201"/>
                <a:gd name="T4" fmla="*/ 29 w 36"/>
                <a:gd name="T5" fmla="*/ 184 h 201"/>
                <a:gd name="T6" fmla="*/ 23 w 36"/>
                <a:gd name="T7" fmla="*/ 172 h 201"/>
                <a:gd name="T8" fmla="*/ 22 w 36"/>
                <a:gd name="T9" fmla="*/ 156 h 201"/>
                <a:gd name="T10" fmla="*/ 29 w 36"/>
                <a:gd name="T11" fmla="*/ 139 h 201"/>
                <a:gd name="T12" fmla="*/ 34 w 36"/>
                <a:gd name="T13" fmla="*/ 119 h 201"/>
                <a:gd name="T14" fmla="*/ 27 w 36"/>
                <a:gd name="T15" fmla="*/ 100 h 201"/>
                <a:gd name="T16" fmla="*/ 13 w 36"/>
                <a:gd name="T17" fmla="*/ 83 h 201"/>
                <a:gd name="T18" fmla="*/ 8 w 36"/>
                <a:gd name="T19" fmla="*/ 74 h 201"/>
                <a:gd name="T20" fmla="*/ 6 w 36"/>
                <a:gd name="T21" fmla="*/ 64 h 201"/>
                <a:gd name="T22" fmla="*/ 7 w 36"/>
                <a:gd name="T23" fmla="*/ 45 h 201"/>
                <a:gd name="T24" fmla="*/ 10 w 36"/>
                <a:gd name="T25" fmla="*/ 29 h 201"/>
                <a:gd name="T26" fmla="*/ 5 w 36"/>
                <a:gd name="T27" fmla="*/ 7 h 201"/>
                <a:gd name="T28" fmla="*/ 0 w 36"/>
                <a:gd name="T29" fmla="*/ 0 h 201"/>
                <a:gd name="T30" fmla="*/ 2 w 36"/>
                <a:gd name="T31" fmla="*/ 2 h 201"/>
                <a:gd name="T32" fmla="*/ 6 w 36"/>
                <a:gd name="T33" fmla="*/ 7 h 201"/>
                <a:gd name="T34" fmla="*/ 11 w 36"/>
                <a:gd name="T35" fmla="*/ 29 h 201"/>
                <a:gd name="T36" fmla="*/ 9 w 36"/>
                <a:gd name="T37" fmla="*/ 45 h 201"/>
                <a:gd name="T38" fmla="*/ 8 w 36"/>
                <a:gd name="T39" fmla="*/ 63 h 201"/>
                <a:gd name="T40" fmla="*/ 10 w 36"/>
                <a:gd name="T41" fmla="*/ 73 h 201"/>
                <a:gd name="T42" fmla="*/ 15 w 36"/>
                <a:gd name="T43" fmla="*/ 82 h 201"/>
                <a:gd name="T44" fmla="*/ 29 w 36"/>
                <a:gd name="T45" fmla="*/ 99 h 201"/>
                <a:gd name="T46" fmla="*/ 36 w 36"/>
                <a:gd name="T47" fmla="*/ 119 h 201"/>
                <a:gd name="T48" fmla="*/ 31 w 36"/>
                <a:gd name="T49" fmla="*/ 139 h 201"/>
                <a:gd name="T50" fmla="*/ 23 w 36"/>
                <a:gd name="T51" fmla="*/ 156 h 201"/>
                <a:gd name="T52" fmla="*/ 25 w 36"/>
                <a:gd name="T53" fmla="*/ 171 h 201"/>
                <a:gd name="T54" fmla="*/ 30 w 36"/>
                <a:gd name="T55" fmla="*/ 183 h 201"/>
                <a:gd name="T56" fmla="*/ 32 w 36"/>
                <a:gd name="T57" fmla="*/ 193 h 201"/>
                <a:gd name="T58" fmla="*/ 30 w 36"/>
                <a:gd name="T59" fmla="*/ 199 h 201"/>
                <a:gd name="T60" fmla="*/ 29 w 36"/>
                <a:gd name="T61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201">
                  <a:moveTo>
                    <a:pt x="29" y="201"/>
                  </a:moveTo>
                  <a:cubicBezTo>
                    <a:pt x="28" y="201"/>
                    <a:pt x="31" y="199"/>
                    <a:pt x="31" y="193"/>
                  </a:cubicBezTo>
                  <a:cubicBezTo>
                    <a:pt x="31" y="190"/>
                    <a:pt x="31" y="187"/>
                    <a:pt x="29" y="184"/>
                  </a:cubicBezTo>
                  <a:cubicBezTo>
                    <a:pt x="28" y="180"/>
                    <a:pt x="25" y="176"/>
                    <a:pt x="23" y="172"/>
                  </a:cubicBezTo>
                  <a:cubicBezTo>
                    <a:pt x="21" y="167"/>
                    <a:pt x="20" y="161"/>
                    <a:pt x="22" y="156"/>
                  </a:cubicBezTo>
                  <a:cubicBezTo>
                    <a:pt x="23" y="150"/>
                    <a:pt x="26" y="144"/>
                    <a:pt x="29" y="139"/>
                  </a:cubicBezTo>
                  <a:cubicBezTo>
                    <a:pt x="32" y="133"/>
                    <a:pt x="34" y="126"/>
                    <a:pt x="34" y="119"/>
                  </a:cubicBezTo>
                  <a:cubicBezTo>
                    <a:pt x="34" y="113"/>
                    <a:pt x="32" y="106"/>
                    <a:pt x="27" y="100"/>
                  </a:cubicBezTo>
                  <a:cubicBezTo>
                    <a:pt x="23" y="94"/>
                    <a:pt x="17" y="89"/>
                    <a:pt x="13" y="83"/>
                  </a:cubicBezTo>
                  <a:cubicBezTo>
                    <a:pt x="11" y="80"/>
                    <a:pt x="9" y="77"/>
                    <a:pt x="8" y="74"/>
                  </a:cubicBezTo>
                  <a:cubicBezTo>
                    <a:pt x="7" y="70"/>
                    <a:pt x="6" y="67"/>
                    <a:pt x="6" y="64"/>
                  </a:cubicBezTo>
                  <a:cubicBezTo>
                    <a:pt x="5" y="57"/>
                    <a:pt x="6" y="51"/>
                    <a:pt x="7" y="45"/>
                  </a:cubicBezTo>
                  <a:cubicBezTo>
                    <a:pt x="8" y="39"/>
                    <a:pt x="9" y="34"/>
                    <a:pt x="10" y="29"/>
                  </a:cubicBezTo>
                  <a:cubicBezTo>
                    <a:pt x="10" y="19"/>
                    <a:pt x="8" y="12"/>
                    <a:pt x="5" y="7"/>
                  </a:cubicBezTo>
                  <a:cubicBezTo>
                    <a:pt x="2" y="2"/>
                    <a:pt x="0" y="1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4" y="4"/>
                    <a:pt x="6" y="7"/>
                  </a:cubicBezTo>
                  <a:cubicBezTo>
                    <a:pt x="9" y="11"/>
                    <a:pt x="12" y="19"/>
                    <a:pt x="11" y="29"/>
                  </a:cubicBezTo>
                  <a:cubicBezTo>
                    <a:pt x="11" y="34"/>
                    <a:pt x="10" y="40"/>
                    <a:pt x="9" y="45"/>
                  </a:cubicBezTo>
                  <a:cubicBezTo>
                    <a:pt x="8" y="51"/>
                    <a:pt x="7" y="57"/>
                    <a:pt x="8" y="63"/>
                  </a:cubicBezTo>
                  <a:cubicBezTo>
                    <a:pt x="8" y="67"/>
                    <a:pt x="9" y="70"/>
                    <a:pt x="10" y="73"/>
                  </a:cubicBezTo>
                  <a:cubicBezTo>
                    <a:pt x="11" y="76"/>
                    <a:pt x="13" y="79"/>
                    <a:pt x="15" y="82"/>
                  </a:cubicBezTo>
                  <a:cubicBezTo>
                    <a:pt x="19" y="87"/>
                    <a:pt x="24" y="92"/>
                    <a:pt x="29" y="99"/>
                  </a:cubicBezTo>
                  <a:cubicBezTo>
                    <a:pt x="34" y="105"/>
                    <a:pt x="36" y="112"/>
                    <a:pt x="36" y="119"/>
                  </a:cubicBezTo>
                  <a:cubicBezTo>
                    <a:pt x="36" y="127"/>
                    <a:pt x="34" y="134"/>
                    <a:pt x="31" y="139"/>
                  </a:cubicBezTo>
                  <a:cubicBezTo>
                    <a:pt x="28" y="145"/>
                    <a:pt x="25" y="151"/>
                    <a:pt x="23" y="156"/>
                  </a:cubicBezTo>
                  <a:cubicBezTo>
                    <a:pt x="22" y="162"/>
                    <a:pt x="23" y="167"/>
                    <a:pt x="25" y="171"/>
                  </a:cubicBezTo>
                  <a:cubicBezTo>
                    <a:pt x="27" y="176"/>
                    <a:pt x="29" y="179"/>
                    <a:pt x="30" y="183"/>
                  </a:cubicBezTo>
                  <a:cubicBezTo>
                    <a:pt x="32" y="187"/>
                    <a:pt x="32" y="190"/>
                    <a:pt x="32" y="193"/>
                  </a:cubicBezTo>
                  <a:cubicBezTo>
                    <a:pt x="32" y="196"/>
                    <a:pt x="31" y="198"/>
                    <a:pt x="30" y="199"/>
                  </a:cubicBezTo>
                  <a:cubicBezTo>
                    <a:pt x="29" y="201"/>
                    <a:pt x="29" y="201"/>
                    <a:pt x="29" y="2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41">
              <a:extLst>
                <a:ext uri="{FF2B5EF4-FFF2-40B4-BE49-F238E27FC236}">
                  <a16:creationId xmlns:a16="http://schemas.microsoft.com/office/drawing/2014/main" id="{BEF35649-E418-4720-A679-BF47ADC53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" y="2595"/>
              <a:ext cx="107" cy="470"/>
            </a:xfrm>
            <a:custGeom>
              <a:avLst/>
              <a:gdLst>
                <a:gd name="T0" fmla="*/ 2 w 45"/>
                <a:gd name="T1" fmla="*/ 198 h 198"/>
                <a:gd name="T2" fmla="*/ 1 w 45"/>
                <a:gd name="T3" fmla="*/ 196 h 198"/>
                <a:gd name="T4" fmla="*/ 1 w 45"/>
                <a:gd name="T5" fmla="*/ 189 h 198"/>
                <a:gd name="T6" fmla="*/ 7 w 45"/>
                <a:gd name="T7" fmla="*/ 181 h 198"/>
                <a:gd name="T8" fmla="*/ 17 w 45"/>
                <a:gd name="T9" fmla="*/ 173 h 198"/>
                <a:gd name="T10" fmla="*/ 24 w 45"/>
                <a:gd name="T11" fmla="*/ 158 h 198"/>
                <a:gd name="T12" fmla="*/ 21 w 45"/>
                <a:gd name="T13" fmla="*/ 141 h 198"/>
                <a:gd name="T14" fmla="*/ 16 w 45"/>
                <a:gd name="T15" fmla="*/ 120 h 198"/>
                <a:gd name="T16" fmla="*/ 24 w 45"/>
                <a:gd name="T17" fmla="*/ 99 h 198"/>
                <a:gd name="T18" fmla="*/ 29 w 45"/>
                <a:gd name="T19" fmla="*/ 79 h 198"/>
                <a:gd name="T20" fmla="*/ 25 w 45"/>
                <a:gd name="T21" fmla="*/ 59 h 198"/>
                <a:gd name="T22" fmla="*/ 24 w 45"/>
                <a:gd name="T23" fmla="*/ 24 h 198"/>
                <a:gd name="T24" fmla="*/ 37 w 45"/>
                <a:gd name="T25" fmla="*/ 4 h 198"/>
                <a:gd name="T26" fmla="*/ 43 w 45"/>
                <a:gd name="T27" fmla="*/ 1 h 198"/>
                <a:gd name="T28" fmla="*/ 45 w 45"/>
                <a:gd name="T29" fmla="*/ 0 h 198"/>
                <a:gd name="T30" fmla="*/ 38 w 45"/>
                <a:gd name="T31" fmla="*/ 5 h 198"/>
                <a:gd name="T32" fmla="*/ 26 w 45"/>
                <a:gd name="T33" fmla="*/ 24 h 198"/>
                <a:gd name="T34" fmla="*/ 27 w 45"/>
                <a:gd name="T35" fmla="*/ 58 h 198"/>
                <a:gd name="T36" fmla="*/ 31 w 45"/>
                <a:gd name="T37" fmla="*/ 79 h 198"/>
                <a:gd name="T38" fmla="*/ 26 w 45"/>
                <a:gd name="T39" fmla="*/ 100 h 198"/>
                <a:gd name="T40" fmla="*/ 18 w 45"/>
                <a:gd name="T41" fmla="*/ 121 h 198"/>
                <a:gd name="T42" fmla="*/ 22 w 45"/>
                <a:gd name="T43" fmla="*/ 140 h 198"/>
                <a:gd name="T44" fmla="*/ 25 w 45"/>
                <a:gd name="T45" fmla="*/ 149 h 198"/>
                <a:gd name="T46" fmla="*/ 25 w 45"/>
                <a:gd name="T47" fmla="*/ 159 h 198"/>
                <a:gd name="T48" fmla="*/ 18 w 45"/>
                <a:gd name="T49" fmla="*/ 174 h 198"/>
                <a:gd name="T50" fmla="*/ 7 w 45"/>
                <a:gd name="T51" fmla="*/ 182 h 198"/>
                <a:gd name="T52" fmla="*/ 1 w 45"/>
                <a:gd name="T53" fmla="*/ 190 h 198"/>
                <a:gd name="T54" fmla="*/ 1 w 45"/>
                <a:gd name="T55" fmla="*/ 196 h 198"/>
                <a:gd name="T56" fmla="*/ 2 w 45"/>
                <a:gd name="T5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198">
                  <a:moveTo>
                    <a:pt x="2" y="198"/>
                  </a:moveTo>
                  <a:cubicBezTo>
                    <a:pt x="2" y="198"/>
                    <a:pt x="1" y="197"/>
                    <a:pt x="1" y="196"/>
                  </a:cubicBezTo>
                  <a:cubicBezTo>
                    <a:pt x="0" y="194"/>
                    <a:pt x="0" y="192"/>
                    <a:pt x="1" y="189"/>
                  </a:cubicBezTo>
                  <a:cubicBezTo>
                    <a:pt x="1" y="187"/>
                    <a:pt x="4" y="184"/>
                    <a:pt x="7" y="181"/>
                  </a:cubicBezTo>
                  <a:cubicBezTo>
                    <a:pt x="10" y="178"/>
                    <a:pt x="14" y="176"/>
                    <a:pt x="17" y="173"/>
                  </a:cubicBezTo>
                  <a:cubicBezTo>
                    <a:pt x="20" y="169"/>
                    <a:pt x="23" y="164"/>
                    <a:pt x="24" y="158"/>
                  </a:cubicBezTo>
                  <a:cubicBezTo>
                    <a:pt x="25" y="153"/>
                    <a:pt x="23" y="147"/>
                    <a:pt x="21" y="141"/>
                  </a:cubicBezTo>
                  <a:cubicBezTo>
                    <a:pt x="18" y="135"/>
                    <a:pt x="15" y="128"/>
                    <a:pt x="16" y="120"/>
                  </a:cubicBezTo>
                  <a:cubicBezTo>
                    <a:pt x="17" y="113"/>
                    <a:pt x="21" y="106"/>
                    <a:pt x="24" y="99"/>
                  </a:cubicBezTo>
                  <a:cubicBezTo>
                    <a:pt x="27" y="93"/>
                    <a:pt x="30" y="86"/>
                    <a:pt x="29" y="79"/>
                  </a:cubicBezTo>
                  <a:cubicBezTo>
                    <a:pt x="29" y="72"/>
                    <a:pt x="27" y="65"/>
                    <a:pt x="25" y="59"/>
                  </a:cubicBezTo>
                  <a:cubicBezTo>
                    <a:pt x="21" y="46"/>
                    <a:pt x="21" y="34"/>
                    <a:pt x="24" y="24"/>
                  </a:cubicBezTo>
                  <a:cubicBezTo>
                    <a:pt x="27" y="14"/>
                    <a:pt x="33" y="8"/>
                    <a:pt x="37" y="4"/>
                  </a:cubicBezTo>
                  <a:cubicBezTo>
                    <a:pt x="39" y="3"/>
                    <a:pt x="41" y="2"/>
                    <a:pt x="43" y="1"/>
                  </a:cubicBezTo>
                  <a:cubicBezTo>
                    <a:pt x="44" y="0"/>
                    <a:pt x="45" y="0"/>
                    <a:pt x="45" y="0"/>
                  </a:cubicBezTo>
                  <a:cubicBezTo>
                    <a:pt x="45" y="0"/>
                    <a:pt x="42" y="1"/>
                    <a:pt x="38" y="5"/>
                  </a:cubicBezTo>
                  <a:cubicBezTo>
                    <a:pt x="34" y="8"/>
                    <a:pt x="28" y="15"/>
                    <a:pt x="26" y="24"/>
                  </a:cubicBezTo>
                  <a:cubicBezTo>
                    <a:pt x="23" y="34"/>
                    <a:pt x="23" y="46"/>
                    <a:pt x="27" y="58"/>
                  </a:cubicBezTo>
                  <a:cubicBezTo>
                    <a:pt x="29" y="64"/>
                    <a:pt x="31" y="71"/>
                    <a:pt x="31" y="79"/>
                  </a:cubicBezTo>
                  <a:cubicBezTo>
                    <a:pt x="32" y="86"/>
                    <a:pt x="29" y="93"/>
                    <a:pt x="26" y="100"/>
                  </a:cubicBezTo>
                  <a:cubicBezTo>
                    <a:pt x="23" y="107"/>
                    <a:pt x="19" y="114"/>
                    <a:pt x="18" y="121"/>
                  </a:cubicBezTo>
                  <a:cubicBezTo>
                    <a:pt x="17" y="128"/>
                    <a:pt x="20" y="134"/>
                    <a:pt x="22" y="140"/>
                  </a:cubicBezTo>
                  <a:cubicBezTo>
                    <a:pt x="24" y="143"/>
                    <a:pt x="25" y="146"/>
                    <a:pt x="25" y="149"/>
                  </a:cubicBezTo>
                  <a:cubicBezTo>
                    <a:pt x="26" y="153"/>
                    <a:pt x="26" y="156"/>
                    <a:pt x="25" y="159"/>
                  </a:cubicBezTo>
                  <a:cubicBezTo>
                    <a:pt x="24" y="165"/>
                    <a:pt x="21" y="170"/>
                    <a:pt x="18" y="174"/>
                  </a:cubicBezTo>
                  <a:cubicBezTo>
                    <a:pt x="15" y="177"/>
                    <a:pt x="10" y="180"/>
                    <a:pt x="7" y="182"/>
                  </a:cubicBezTo>
                  <a:cubicBezTo>
                    <a:pt x="4" y="184"/>
                    <a:pt x="2" y="187"/>
                    <a:pt x="1" y="190"/>
                  </a:cubicBezTo>
                  <a:cubicBezTo>
                    <a:pt x="0" y="192"/>
                    <a:pt x="1" y="194"/>
                    <a:pt x="1" y="196"/>
                  </a:cubicBezTo>
                  <a:cubicBezTo>
                    <a:pt x="1" y="197"/>
                    <a:pt x="2" y="198"/>
                    <a:pt x="2" y="19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42">
              <a:extLst>
                <a:ext uri="{FF2B5EF4-FFF2-40B4-BE49-F238E27FC236}">
                  <a16:creationId xmlns:a16="http://schemas.microsoft.com/office/drawing/2014/main" id="{CA9F26EE-4820-456E-AC89-9541D5E2A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" y="3224"/>
              <a:ext cx="216" cy="1678"/>
            </a:xfrm>
            <a:custGeom>
              <a:avLst/>
              <a:gdLst>
                <a:gd name="T0" fmla="*/ 74 w 91"/>
                <a:gd name="T1" fmla="*/ 707 h 707"/>
                <a:gd name="T2" fmla="*/ 74 w 91"/>
                <a:gd name="T3" fmla="*/ 706 h 707"/>
                <a:gd name="T4" fmla="*/ 77 w 91"/>
                <a:gd name="T5" fmla="*/ 700 h 707"/>
                <a:gd name="T6" fmla="*/ 84 w 91"/>
                <a:gd name="T7" fmla="*/ 680 h 707"/>
                <a:gd name="T8" fmla="*/ 83 w 91"/>
                <a:gd name="T9" fmla="*/ 602 h 707"/>
                <a:gd name="T10" fmla="*/ 69 w 91"/>
                <a:gd name="T11" fmla="*/ 550 h 707"/>
                <a:gd name="T12" fmla="*/ 49 w 91"/>
                <a:gd name="T13" fmla="*/ 490 h 707"/>
                <a:gd name="T14" fmla="*/ 40 w 91"/>
                <a:gd name="T15" fmla="*/ 421 h 707"/>
                <a:gd name="T16" fmla="*/ 56 w 91"/>
                <a:gd name="T17" fmla="*/ 348 h 707"/>
                <a:gd name="T18" fmla="*/ 75 w 91"/>
                <a:gd name="T19" fmla="*/ 277 h 707"/>
                <a:gd name="T20" fmla="*/ 61 w 91"/>
                <a:gd name="T21" fmla="*/ 211 h 707"/>
                <a:gd name="T22" fmla="*/ 28 w 91"/>
                <a:gd name="T23" fmla="*/ 158 h 707"/>
                <a:gd name="T24" fmla="*/ 8 w 91"/>
                <a:gd name="T25" fmla="*/ 107 h 707"/>
                <a:gd name="T26" fmla="*/ 6 w 91"/>
                <a:gd name="T27" fmla="*/ 28 h 707"/>
                <a:gd name="T28" fmla="*/ 15 w 91"/>
                <a:gd name="T29" fmla="*/ 0 h 707"/>
                <a:gd name="T30" fmla="*/ 14 w 91"/>
                <a:gd name="T31" fmla="*/ 2 h 707"/>
                <a:gd name="T32" fmla="*/ 13 w 91"/>
                <a:gd name="T33" fmla="*/ 7 h 707"/>
                <a:gd name="T34" fmla="*/ 7 w 91"/>
                <a:gd name="T35" fmla="*/ 28 h 707"/>
                <a:gd name="T36" fmla="*/ 9 w 91"/>
                <a:gd name="T37" fmla="*/ 106 h 707"/>
                <a:gd name="T38" fmla="*/ 30 w 91"/>
                <a:gd name="T39" fmla="*/ 157 h 707"/>
                <a:gd name="T40" fmla="*/ 63 w 91"/>
                <a:gd name="T41" fmla="*/ 210 h 707"/>
                <a:gd name="T42" fmla="*/ 77 w 91"/>
                <a:gd name="T43" fmla="*/ 277 h 707"/>
                <a:gd name="T44" fmla="*/ 58 w 91"/>
                <a:gd name="T45" fmla="*/ 349 h 707"/>
                <a:gd name="T46" fmla="*/ 42 w 91"/>
                <a:gd name="T47" fmla="*/ 421 h 707"/>
                <a:gd name="T48" fmla="*/ 52 w 91"/>
                <a:gd name="T49" fmla="*/ 489 h 707"/>
                <a:gd name="T50" fmla="*/ 71 w 91"/>
                <a:gd name="T51" fmla="*/ 549 h 707"/>
                <a:gd name="T52" fmla="*/ 85 w 91"/>
                <a:gd name="T53" fmla="*/ 602 h 707"/>
                <a:gd name="T54" fmla="*/ 85 w 91"/>
                <a:gd name="T55" fmla="*/ 680 h 707"/>
                <a:gd name="T56" fmla="*/ 77 w 91"/>
                <a:gd name="T57" fmla="*/ 701 h 707"/>
                <a:gd name="T58" fmla="*/ 75 w 91"/>
                <a:gd name="T59" fmla="*/ 706 h 707"/>
                <a:gd name="T60" fmla="*/ 74 w 91"/>
                <a:gd name="T61" fmla="*/ 707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1" h="707">
                  <a:moveTo>
                    <a:pt x="74" y="707"/>
                  </a:moveTo>
                  <a:cubicBezTo>
                    <a:pt x="74" y="707"/>
                    <a:pt x="74" y="707"/>
                    <a:pt x="74" y="706"/>
                  </a:cubicBezTo>
                  <a:cubicBezTo>
                    <a:pt x="75" y="704"/>
                    <a:pt x="76" y="703"/>
                    <a:pt x="77" y="700"/>
                  </a:cubicBezTo>
                  <a:cubicBezTo>
                    <a:pt x="79" y="696"/>
                    <a:pt x="81" y="689"/>
                    <a:pt x="84" y="680"/>
                  </a:cubicBezTo>
                  <a:cubicBezTo>
                    <a:pt x="88" y="662"/>
                    <a:pt x="90" y="635"/>
                    <a:pt x="83" y="602"/>
                  </a:cubicBezTo>
                  <a:cubicBezTo>
                    <a:pt x="80" y="586"/>
                    <a:pt x="75" y="568"/>
                    <a:pt x="69" y="550"/>
                  </a:cubicBezTo>
                  <a:cubicBezTo>
                    <a:pt x="62" y="531"/>
                    <a:pt x="55" y="511"/>
                    <a:pt x="49" y="490"/>
                  </a:cubicBezTo>
                  <a:cubicBezTo>
                    <a:pt x="44" y="468"/>
                    <a:pt x="39" y="445"/>
                    <a:pt x="40" y="421"/>
                  </a:cubicBezTo>
                  <a:cubicBezTo>
                    <a:pt x="41" y="397"/>
                    <a:pt x="48" y="373"/>
                    <a:pt x="56" y="348"/>
                  </a:cubicBezTo>
                  <a:cubicBezTo>
                    <a:pt x="64" y="324"/>
                    <a:pt x="72" y="301"/>
                    <a:pt x="75" y="277"/>
                  </a:cubicBezTo>
                  <a:cubicBezTo>
                    <a:pt x="77" y="253"/>
                    <a:pt x="72" y="230"/>
                    <a:pt x="61" y="211"/>
                  </a:cubicBezTo>
                  <a:cubicBezTo>
                    <a:pt x="51" y="191"/>
                    <a:pt x="38" y="175"/>
                    <a:pt x="28" y="158"/>
                  </a:cubicBezTo>
                  <a:cubicBezTo>
                    <a:pt x="18" y="141"/>
                    <a:pt x="12" y="123"/>
                    <a:pt x="8" y="107"/>
                  </a:cubicBezTo>
                  <a:cubicBezTo>
                    <a:pt x="0" y="74"/>
                    <a:pt x="3" y="46"/>
                    <a:pt x="6" y="28"/>
                  </a:cubicBezTo>
                  <a:cubicBezTo>
                    <a:pt x="10" y="10"/>
                    <a:pt x="15" y="0"/>
                    <a:pt x="15" y="0"/>
                  </a:cubicBezTo>
                  <a:cubicBezTo>
                    <a:pt x="15" y="0"/>
                    <a:pt x="15" y="1"/>
                    <a:pt x="14" y="2"/>
                  </a:cubicBezTo>
                  <a:cubicBezTo>
                    <a:pt x="14" y="3"/>
                    <a:pt x="13" y="5"/>
                    <a:pt x="13" y="7"/>
                  </a:cubicBezTo>
                  <a:cubicBezTo>
                    <a:pt x="11" y="12"/>
                    <a:pt x="9" y="19"/>
                    <a:pt x="7" y="28"/>
                  </a:cubicBezTo>
                  <a:cubicBezTo>
                    <a:pt x="4" y="46"/>
                    <a:pt x="2" y="74"/>
                    <a:pt x="9" y="106"/>
                  </a:cubicBezTo>
                  <a:cubicBezTo>
                    <a:pt x="13" y="123"/>
                    <a:pt x="20" y="140"/>
                    <a:pt x="30" y="157"/>
                  </a:cubicBezTo>
                  <a:cubicBezTo>
                    <a:pt x="40" y="174"/>
                    <a:pt x="53" y="190"/>
                    <a:pt x="63" y="210"/>
                  </a:cubicBezTo>
                  <a:cubicBezTo>
                    <a:pt x="74" y="229"/>
                    <a:pt x="80" y="253"/>
                    <a:pt x="77" y="277"/>
                  </a:cubicBezTo>
                  <a:cubicBezTo>
                    <a:pt x="75" y="301"/>
                    <a:pt x="66" y="325"/>
                    <a:pt x="58" y="349"/>
                  </a:cubicBezTo>
                  <a:cubicBezTo>
                    <a:pt x="50" y="373"/>
                    <a:pt x="43" y="397"/>
                    <a:pt x="42" y="421"/>
                  </a:cubicBezTo>
                  <a:cubicBezTo>
                    <a:pt x="42" y="445"/>
                    <a:pt x="46" y="468"/>
                    <a:pt x="52" y="489"/>
                  </a:cubicBezTo>
                  <a:cubicBezTo>
                    <a:pt x="57" y="510"/>
                    <a:pt x="64" y="530"/>
                    <a:pt x="71" y="549"/>
                  </a:cubicBezTo>
                  <a:cubicBezTo>
                    <a:pt x="77" y="568"/>
                    <a:pt x="82" y="585"/>
                    <a:pt x="85" y="602"/>
                  </a:cubicBezTo>
                  <a:cubicBezTo>
                    <a:pt x="91" y="635"/>
                    <a:pt x="90" y="662"/>
                    <a:pt x="85" y="680"/>
                  </a:cubicBezTo>
                  <a:cubicBezTo>
                    <a:pt x="82" y="690"/>
                    <a:pt x="79" y="696"/>
                    <a:pt x="77" y="701"/>
                  </a:cubicBezTo>
                  <a:cubicBezTo>
                    <a:pt x="76" y="703"/>
                    <a:pt x="75" y="704"/>
                    <a:pt x="75" y="706"/>
                  </a:cubicBezTo>
                  <a:cubicBezTo>
                    <a:pt x="74" y="707"/>
                    <a:pt x="74" y="707"/>
                    <a:pt x="74" y="707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3">
              <a:extLst>
                <a:ext uri="{FF2B5EF4-FFF2-40B4-BE49-F238E27FC236}">
                  <a16:creationId xmlns:a16="http://schemas.microsoft.com/office/drawing/2014/main" id="{71C72D59-3647-4B52-80D2-B48884F83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3395"/>
              <a:ext cx="104" cy="244"/>
            </a:xfrm>
            <a:custGeom>
              <a:avLst/>
              <a:gdLst>
                <a:gd name="T0" fmla="*/ 20 w 44"/>
                <a:gd name="T1" fmla="*/ 103 h 103"/>
                <a:gd name="T2" fmla="*/ 36 w 44"/>
                <a:gd name="T3" fmla="*/ 1 h 103"/>
                <a:gd name="T4" fmla="*/ 40 w 44"/>
                <a:gd name="T5" fmla="*/ 2 h 103"/>
                <a:gd name="T6" fmla="*/ 20 w 44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03">
                  <a:moveTo>
                    <a:pt x="20" y="103"/>
                  </a:moveTo>
                  <a:cubicBezTo>
                    <a:pt x="20" y="103"/>
                    <a:pt x="0" y="39"/>
                    <a:pt x="36" y="1"/>
                  </a:cubicBezTo>
                  <a:cubicBezTo>
                    <a:pt x="37" y="0"/>
                    <a:pt x="40" y="0"/>
                    <a:pt x="40" y="2"/>
                  </a:cubicBezTo>
                  <a:cubicBezTo>
                    <a:pt x="42" y="13"/>
                    <a:pt x="44" y="45"/>
                    <a:pt x="20" y="103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4">
              <a:extLst>
                <a:ext uri="{FF2B5EF4-FFF2-40B4-BE49-F238E27FC236}">
                  <a16:creationId xmlns:a16="http://schemas.microsoft.com/office/drawing/2014/main" id="{AA408FFD-1A6E-4437-A364-90417C295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" y="3447"/>
              <a:ext cx="33" cy="190"/>
            </a:xfrm>
            <a:custGeom>
              <a:avLst/>
              <a:gdLst>
                <a:gd name="T0" fmla="*/ 13 w 14"/>
                <a:gd name="T1" fmla="*/ 0 h 80"/>
                <a:gd name="T2" fmla="*/ 12 w 14"/>
                <a:gd name="T3" fmla="*/ 12 h 80"/>
                <a:gd name="T4" fmla="*/ 7 w 14"/>
                <a:gd name="T5" fmla="*/ 40 h 80"/>
                <a:gd name="T6" fmla="*/ 3 w 14"/>
                <a:gd name="T7" fmla="*/ 69 h 80"/>
                <a:gd name="T8" fmla="*/ 1 w 14"/>
                <a:gd name="T9" fmla="*/ 80 h 80"/>
                <a:gd name="T10" fmla="*/ 1 w 14"/>
                <a:gd name="T11" fmla="*/ 68 h 80"/>
                <a:gd name="T12" fmla="*/ 5 w 14"/>
                <a:gd name="T13" fmla="*/ 40 h 80"/>
                <a:gd name="T14" fmla="*/ 10 w 14"/>
                <a:gd name="T15" fmla="*/ 12 h 80"/>
                <a:gd name="T16" fmla="*/ 13 w 14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80">
                  <a:moveTo>
                    <a:pt x="13" y="0"/>
                  </a:move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9" y="30"/>
                    <a:pt x="7" y="40"/>
                  </a:cubicBezTo>
                  <a:cubicBezTo>
                    <a:pt x="6" y="51"/>
                    <a:pt x="4" y="61"/>
                    <a:pt x="3" y="69"/>
                  </a:cubicBezTo>
                  <a:cubicBezTo>
                    <a:pt x="2" y="76"/>
                    <a:pt x="1" y="80"/>
                    <a:pt x="1" y="80"/>
                  </a:cubicBezTo>
                  <a:cubicBezTo>
                    <a:pt x="0" y="80"/>
                    <a:pt x="0" y="76"/>
                    <a:pt x="1" y="68"/>
                  </a:cubicBezTo>
                  <a:cubicBezTo>
                    <a:pt x="2" y="61"/>
                    <a:pt x="3" y="51"/>
                    <a:pt x="5" y="40"/>
                  </a:cubicBezTo>
                  <a:cubicBezTo>
                    <a:pt x="7" y="29"/>
                    <a:pt x="9" y="19"/>
                    <a:pt x="10" y="12"/>
                  </a:cubicBezTo>
                  <a:cubicBezTo>
                    <a:pt x="12" y="5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5">
              <a:extLst>
                <a:ext uri="{FF2B5EF4-FFF2-40B4-BE49-F238E27FC236}">
                  <a16:creationId xmlns:a16="http://schemas.microsoft.com/office/drawing/2014/main" id="{578FCBB3-AA1B-48CA-885C-B771311AC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" y="3801"/>
              <a:ext cx="154" cy="197"/>
            </a:xfrm>
            <a:custGeom>
              <a:avLst/>
              <a:gdLst>
                <a:gd name="T0" fmla="*/ 0 w 65"/>
                <a:gd name="T1" fmla="*/ 83 h 83"/>
                <a:gd name="T2" fmla="*/ 61 w 65"/>
                <a:gd name="T3" fmla="*/ 0 h 83"/>
                <a:gd name="T4" fmla="*/ 64 w 65"/>
                <a:gd name="T5" fmla="*/ 3 h 83"/>
                <a:gd name="T6" fmla="*/ 0 w 65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83">
                  <a:moveTo>
                    <a:pt x="0" y="83"/>
                  </a:moveTo>
                  <a:cubicBezTo>
                    <a:pt x="0" y="83"/>
                    <a:pt x="12" y="17"/>
                    <a:pt x="61" y="0"/>
                  </a:cubicBezTo>
                  <a:cubicBezTo>
                    <a:pt x="63" y="0"/>
                    <a:pt x="65" y="1"/>
                    <a:pt x="64" y="3"/>
                  </a:cubicBezTo>
                  <a:cubicBezTo>
                    <a:pt x="61" y="13"/>
                    <a:pt x="48" y="43"/>
                    <a:pt x="0" y="83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6">
              <a:extLst>
                <a:ext uri="{FF2B5EF4-FFF2-40B4-BE49-F238E27FC236}">
                  <a16:creationId xmlns:a16="http://schemas.microsoft.com/office/drawing/2014/main" id="{49BE967D-2DC9-4C8F-A700-C5DD33A47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" y="3841"/>
              <a:ext cx="116" cy="154"/>
            </a:xfrm>
            <a:custGeom>
              <a:avLst/>
              <a:gdLst>
                <a:gd name="T0" fmla="*/ 49 w 49"/>
                <a:gd name="T1" fmla="*/ 0 h 65"/>
                <a:gd name="T2" fmla="*/ 42 w 49"/>
                <a:gd name="T3" fmla="*/ 10 h 65"/>
                <a:gd name="T4" fmla="*/ 25 w 49"/>
                <a:gd name="T5" fmla="*/ 33 h 65"/>
                <a:gd name="T6" fmla="*/ 8 w 49"/>
                <a:gd name="T7" fmla="*/ 56 h 65"/>
                <a:gd name="T8" fmla="*/ 0 w 49"/>
                <a:gd name="T9" fmla="*/ 65 h 65"/>
                <a:gd name="T10" fmla="*/ 6 w 49"/>
                <a:gd name="T11" fmla="*/ 55 h 65"/>
                <a:gd name="T12" fmla="*/ 23 w 49"/>
                <a:gd name="T13" fmla="*/ 31 h 65"/>
                <a:gd name="T14" fmla="*/ 41 w 49"/>
                <a:gd name="T15" fmla="*/ 9 h 65"/>
                <a:gd name="T16" fmla="*/ 49 w 49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65">
                  <a:moveTo>
                    <a:pt x="49" y="0"/>
                  </a:moveTo>
                  <a:cubicBezTo>
                    <a:pt x="49" y="1"/>
                    <a:pt x="47" y="4"/>
                    <a:pt x="42" y="10"/>
                  </a:cubicBezTo>
                  <a:cubicBezTo>
                    <a:pt x="37" y="17"/>
                    <a:pt x="31" y="24"/>
                    <a:pt x="25" y="33"/>
                  </a:cubicBezTo>
                  <a:cubicBezTo>
                    <a:pt x="19" y="42"/>
                    <a:pt x="13" y="49"/>
                    <a:pt x="8" y="56"/>
                  </a:cubicBezTo>
                  <a:cubicBezTo>
                    <a:pt x="3" y="62"/>
                    <a:pt x="1" y="65"/>
                    <a:pt x="0" y="65"/>
                  </a:cubicBezTo>
                  <a:cubicBezTo>
                    <a:pt x="0" y="65"/>
                    <a:pt x="2" y="61"/>
                    <a:pt x="6" y="55"/>
                  </a:cubicBezTo>
                  <a:cubicBezTo>
                    <a:pt x="10" y="49"/>
                    <a:pt x="16" y="40"/>
                    <a:pt x="23" y="31"/>
                  </a:cubicBezTo>
                  <a:cubicBezTo>
                    <a:pt x="30" y="23"/>
                    <a:pt x="36" y="15"/>
                    <a:pt x="41" y="9"/>
                  </a:cubicBezTo>
                  <a:cubicBezTo>
                    <a:pt x="46" y="3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7">
              <a:extLst>
                <a:ext uri="{FF2B5EF4-FFF2-40B4-BE49-F238E27FC236}">
                  <a16:creationId xmlns:a16="http://schemas.microsoft.com/office/drawing/2014/main" id="{E21F1F1A-FA02-4B13-ACD0-3175F286A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4157"/>
              <a:ext cx="110" cy="232"/>
            </a:xfrm>
            <a:custGeom>
              <a:avLst/>
              <a:gdLst>
                <a:gd name="T0" fmla="*/ 7 w 46"/>
                <a:gd name="T1" fmla="*/ 98 h 98"/>
                <a:gd name="T2" fmla="*/ 42 w 46"/>
                <a:gd name="T3" fmla="*/ 1 h 98"/>
                <a:gd name="T4" fmla="*/ 46 w 46"/>
                <a:gd name="T5" fmla="*/ 3 h 98"/>
                <a:gd name="T6" fmla="*/ 7 w 46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98">
                  <a:moveTo>
                    <a:pt x="7" y="98"/>
                  </a:moveTo>
                  <a:cubicBezTo>
                    <a:pt x="7" y="98"/>
                    <a:pt x="0" y="31"/>
                    <a:pt x="42" y="1"/>
                  </a:cubicBezTo>
                  <a:cubicBezTo>
                    <a:pt x="44" y="0"/>
                    <a:pt x="46" y="1"/>
                    <a:pt x="46" y="3"/>
                  </a:cubicBezTo>
                  <a:cubicBezTo>
                    <a:pt x="46" y="14"/>
                    <a:pt x="42" y="46"/>
                    <a:pt x="7" y="98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8">
              <a:extLst>
                <a:ext uri="{FF2B5EF4-FFF2-40B4-BE49-F238E27FC236}">
                  <a16:creationId xmlns:a16="http://schemas.microsoft.com/office/drawing/2014/main" id="{32FD2123-42D5-4413-AC94-EA524D058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" y="4209"/>
              <a:ext cx="66" cy="180"/>
            </a:xfrm>
            <a:custGeom>
              <a:avLst/>
              <a:gdLst>
                <a:gd name="T0" fmla="*/ 28 w 28"/>
                <a:gd name="T1" fmla="*/ 0 h 76"/>
                <a:gd name="T2" fmla="*/ 24 w 28"/>
                <a:gd name="T3" fmla="*/ 11 h 76"/>
                <a:gd name="T4" fmla="*/ 14 w 28"/>
                <a:gd name="T5" fmla="*/ 38 h 76"/>
                <a:gd name="T6" fmla="*/ 4 w 28"/>
                <a:gd name="T7" fmla="*/ 65 h 76"/>
                <a:gd name="T8" fmla="*/ 0 w 28"/>
                <a:gd name="T9" fmla="*/ 76 h 76"/>
                <a:gd name="T10" fmla="*/ 3 w 28"/>
                <a:gd name="T11" fmla="*/ 64 h 76"/>
                <a:gd name="T12" fmla="*/ 12 w 28"/>
                <a:gd name="T13" fmla="*/ 37 h 76"/>
                <a:gd name="T14" fmla="*/ 22 w 28"/>
                <a:gd name="T15" fmla="*/ 10 h 76"/>
                <a:gd name="T16" fmla="*/ 28 w 28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76">
                  <a:moveTo>
                    <a:pt x="28" y="0"/>
                  </a:moveTo>
                  <a:cubicBezTo>
                    <a:pt x="28" y="0"/>
                    <a:pt x="26" y="4"/>
                    <a:pt x="24" y="11"/>
                  </a:cubicBezTo>
                  <a:cubicBezTo>
                    <a:pt x="21" y="19"/>
                    <a:pt x="18" y="28"/>
                    <a:pt x="14" y="38"/>
                  </a:cubicBezTo>
                  <a:cubicBezTo>
                    <a:pt x="10" y="48"/>
                    <a:pt x="7" y="57"/>
                    <a:pt x="4" y="65"/>
                  </a:cubicBezTo>
                  <a:cubicBezTo>
                    <a:pt x="2" y="72"/>
                    <a:pt x="0" y="76"/>
                    <a:pt x="0" y="76"/>
                  </a:cubicBezTo>
                  <a:cubicBezTo>
                    <a:pt x="0" y="76"/>
                    <a:pt x="1" y="71"/>
                    <a:pt x="3" y="64"/>
                  </a:cubicBezTo>
                  <a:cubicBezTo>
                    <a:pt x="5" y="57"/>
                    <a:pt x="8" y="48"/>
                    <a:pt x="12" y="37"/>
                  </a:cubicBezTo>
                  <a:cubicBezTo>
                    <a:pt x="16" y="27"/>
                    <a:pt x="19" y="17"/>
                    <a:pt x="22" y="10"/>
                  </a:cubicBezTo>
                  <a:cubicBezTo>
                    <a:pt x="25" y="4"/>
                    <a:pt x="27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9">
              <a:extLst>
                <a:ext uri="{FF2B5EF4-FFF2-40B4-BE49-F238E27FC236}">
                  <a16:creationId xmlns:a16="http://schemas.microsoft.com/office/drawing/2014/main" id="{FCB0C70D-15FB-4519-807D-2A9BA3215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" y="4556"/>
              <a:ext cx="112" cy="230"/>
            </a:xfrm>
            <a:custGeom>
              <a:avLst/>
              <a:gdLst>
                <a:gd name="T0" fmla="*/ 5 w 47"/>
                <a:gd name="T1" fmla="*/ 97 h 97"/>
                <a:gd name="T2" fmla="*/ 43 w 47"/>
                <a:gd name="T3" fmla="*/ 1 h 97"/>
                <a:gd name="T4" fmla="*/ 46 w 47"/>
                <a:gd name="T5" fmla="*/ 3 h 97"/>
                <a:gd name="T6" fmla="*/ 5 w 47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97">
                  <a:moveTo>
                    <a:pt x="5" y="97"/>
                  </a:moveTo>
                  <a:cubicBezTo>
                    <a:pt x="5" y="97"/>
                    <a:pt x="0" y="30"/>
                    <a:pt x="43" y="1"/>
                  </a:cubicBezTo>
                  <a:cubicBezTo>
                    <a:pt x="45" y="0"/>
                    <a:pt x="47" y="1"/>
                    <a:pt x="46" y="3"/>
                  </a:cubicBezTo>
                  <a:cubicBezTo>
                    <a:pt x="46" y="14"/>
                    <a:pt x="41" y="46"/>
                    <a:pt x="5" y="97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0">
              <a:extLst>
                <a:ext uri="{FF2B5EF4-FFF2-40B4-BE49-F238E27FC236}">
                  <a16:creationId xmlns:a16="http://schemas.microsoft.com/office/drawing/2014/main" id="{FE592661-D2E4-4405-8B33-99FA81ED6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" y="4605"/>
              <a:ext cx="73" cy="178"/>
            </a:xfrm>
            <a:custGeom>
              <a:avLst/>
              <a:gdLst>
                <a:gd name="T0" fmla="*/ 30 w 31"/>
                <a:gd name="T1" fmla="*/ 0 h 75"/>
                <a:gd name="T2" fmla="*/ 26 w 31"/>
                <a:gd name="T3" fmla="*/ 11 h 75"/>
                <a:gd name="T4" fmla="*/ 16 w 31"/>
                <a:gd name="T5" fmla="*/ 38 h 75"/>
                <a:gd name="T6" fmla="*/ 5 w 31"/>
                <a:gd name="T7" fmla="*/ 64 h 75"/>
                <a:gd name="T8" fmla="*/ 0 w 31"/>
                <a:gd name="T9" fmla="*/ 75 h 75"/>
                <a:gd name="T10" fmla="*/ 3 w 31"/>
                <a:gd name="T11" fmla="*/ 64 h 75"/>
                <a:gd name="T12" fmla="*/ 13 w 31"/>
                <a:gd name="T13" fmla="*/ 37 h 75"/>
                <a:gd name="T14" fmla="*/ 25 w 31"/>
                <a:gd name="T15" fmla="*/ 11 h 75"/>
                <a:gd name="T16" fmla="*/ 30 w 31"/>
                <a:gd name="T1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75">
                  <a:moveTo>
                    <a:pt x="30" y="0"/>
                  </a:moveTo>
                  <a:cubicBezTo>
                    <a:pt x="31" y="0"/>
                    <a:pt x="29" y="5"/>
                    <a:pt x="26" y="11"/>
                  </a:cubicBezTo>
                  <a:cubicBezTo>
                    <a:pt x="23" y="19"/>
                    <a:pt x="20" y="28"/>
                    <a:pt x="16" y="38"/>
                  </a:cubicBezTo>
                  <a:cubicBezTo>
                    <a:pt x="12" y="48"/>
                    <a:pt x="8" y="57"/>
                    <a:pt x="5" y="64"/>
                  </a:cubicBezTo>
                  <a:cubicBezTo>
                    <a:pt x="2" y="71"/>
                    <a:pt x="1" y="75"/>
                    <a:pt x="0" y="75"/>
                  </a:cubicBezTo>
                  <a:cubicBezTo>
                    <a:pt x="0" y="75"/>
                    <a:pt x="1" y="71"/>
                    <a:pt x="3" y="64"/>
                  </a:cubicBezTo>
                  <a:cubicBezTo>
                    <a:pt x="5" y="57"/>
                    <a:pt x="9" y="47"/>
                    <a:pt x="13" y="37"/>
                  </a:cubicBezTo>
                  <a:cubicBezTo>
                    <a:pt x="18" y="27"/>
                    <a:pt x="22" y="17"/>
                    <a:pt x="25" y="11"/>
                  </a:cubicBezTo>
                  <a:cubicBezTo>
                    <a:pt x="28" y="4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1">
              <a:extLst>
                <a:ext uri="{FF2B5EF4-FFF2-40B4-BE49-F238E27FC236}">
                  <a16:creationId xmlns:a16="http://schemas.microsoft.com/office/drawing/2014/main" id="{89245BE1-B006-432E-8683-444EE6624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" y="3300"/>
              <a:ext cx="142" cy="204"/>
            </a:xfrm>
            <a:custGeom>
              <a:avLst/>
              <a:gdLst>
                <a:gd name="T0" fmla="*/ 60 w 60"/>
                <a:gd name="T1" fmla="*/ 86 h 86"/>
                <a:gd name="T2" fmla="*/ 0 w 60"/>
                <a:gd name="T3" fmla="*/ 3 h 86"/>
                <a:gd name="T4" fmla="*/ 3 w 60"/>
                <a:gd name="T5" fmla="*/ 1 h 86"/>
                <a:gd name="T6" fmla="*/ 60 w 60"/>
                <a:gd name="T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86">
                  <a:moveTo>
                    <a:pt x="60" y="86"/>
                  </a:moveTo>
                  <a:cubicBezTo>
                    <a:pt x="60" y="86"/>
                    <a:pt x="1" y="5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2" y="8"/>
                    <a:pt x="37" y="29"/>
                    <a:pt x="60" y="86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2">
              <a:extLst>
                <a:ext uri="{FF2B5EF4-FFF2-40B4-BE49-F238E27FC236}">
                  <a16:creationId xmlns:a16="http://schemas.microsoft.com/office/drawing/2014/main" id="{B2EA6E7A-02A6-43EB-B37C-2B49C2B60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" y="3350"/>
              <a:ext cx="113" cy="156"/>
            </a:xfrm>
            <a:custGeom>
              <a:avLst/>
              <a:gdLst>
                <a:gd name="T0" fmla="*/ 0 w 48"/>
                <a:gd name="T1" fmla="*/ 0 h 66"/>
                <a:gd name="T2" fmla="*/ 8 w 48"/>
                <a:gd name="T3" fmla="*/ 9 h 66"/>
                <a:gd name="T4" fmla="*/ 24 w 48"/>
                <a:gd name="T5" fmla="*/ 33 h 66"/>
                <a:gd name="T6" fmla="*/ 41 w 48"/>
                <a:gd name="T7" fmla="*/ 56 h 66"/>
                <a:gd name="T8" fmla="*/ 48 w 48"/>
                <a:gd name="T9" fmla="*/ 66 h 66"/>
                <a:gd name="T10" fmla="*/ 40 w 48"/>
                <a:gd name="T11" fmla="*/ 57 h 66"/>
                <a:gd name="T12" fmla="*/ 22 w 48"/>
                <a:gd name="T13" fmla="*/ 34 h 66"/>
                <a:gd name="T14" fmla="*/ 6 w 48"/>
                <a:gd name="T15" fmla="*/ 10 h 66"/>
                <a:gd name="T16" fmla="*/ 0 w 48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6">
                  <a:moveTo>
                    <a:pt x="0" y="0"/>
                  </a:moveTo>
                  <a:cubicBezTo>
                    <a:pt x="0" y="0"/>
                    <a:pt x="3" y="4"/>
                    <a:pt x="8" y="9"/>
                  </a:cubicBezTo>
                  <a:cubicBezTo>
                    <a:pt x="12" y="16"/>
                    <a:pt x="18" y="24"/>
                    <a:pt x="24" y="33"/>
                  </a:cubicBezTo>
                  <a:cubicBezTo>
                    <a:pt x="31" y="41"/>
                    <a:pt x="36" y="49"/>
                    <a:pt x="41" y="56"/>
                  </a:cubicBezTo>
                  <a:cubicBezTo>
                    <a:pt x="46" y="62"/>
                    <a:pt x="48" y="65"/>
                    <a:pt x="48" y="66"/>
                  </a:cubicBezTo>
                  <a:cubicBezTo>
                    <a:pt x="48" y="66"/>
                    <a:pt x="45" y="62"/>
                    <a:pt x="40" y="57"/>
                  </a:cubicBezTo>
                  <a:cubicBezTo>
                    <a:pt x="35" y="51"/>
                    <a:pt x="29" y="43"/>
                    <a:pt x="22" y="34"/>
                  </a:cubicBezTo>
                  <a:cubicBezTo>
                    <a:pt x="16" y="25"/>
                    <a:pt x="10" y="17"/>
                    <a:pt x="6" y="10"/>
                  </a:cubicBezTo>
                  <a:cubicBezTo>
                    <a:pt x="2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3">
              <a:extLst>
                <a:ext uri="{FF2B5EF4-FFF2-40B4-BE49-F238E27FC236}">
                  <a16:creationId xmlns:a16="http://schemas.microsoft.com/office/drawing/2014/main" id="{8610127B-4F7E-4A68-9E80-1AA4FE7FF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" y="3637"/>
              <a:ext cx="154" cy="194"/>
            </a:xfrm>
            <a:custGeom>
              <a:avLst/>
              <a:gdLst>
                <a:gd name="T0" fmla="*/ 65 w 65"/>
                <a:gd name="T1" fmla="*/ 82 h 82"/>
                <a:gd name="T2" fmla="*/ 0 w 65"/>
                <a:gd name="T3" fmla="*/ 3 h 82"/>
                <a:gd name="T4" fmla="*/ 3 w 65"/>
                <a:gd name="T5" fmla="*/ 1 h 82"/>
                <a:gd name="T6" fmla="*/ 65 w 65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82">
                  <a:moveTo>
                    <a:pt x="65" y="82"/>
                  </a:moveTo>
                  <a:cubicBezTo>
                    <a:pt x="65" y="82"/>
                    <a:pt x="4" y="54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2" y="6"/>
                    <a:pt x="38" y="26"/>
                    <a:pt x="65" y="82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4">
              <a:extLst>
                <a:ext uri="{FF2B5EF4-FFF2-40B4-BE49-F238E27FC236}">
                  <a16:creationId xmlns:a16="http://schemas.microsoft.com/office/drawing/2014/main" id="{2DE39914-AC5D-434C-8B74-52D3557DB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" y="3684"/>
              <a:ext cx="123" cy="147"/>
            </a:xfrm>
            <a:custGeom>
              <a:avLst/>
              <a:gdLst>
                <a:gd name="T0" fmla="*/ 0 w 52"/>
                <a:gd name="T1" fmla="*/ 0 h 62"/>
                <a:gd name="T2" fmla="*/ 8 w 52"/>
                <a:gd name="T3" fmla="*/ 9 h 62"/>
                <a:gd name="T4" fmla="*/ 26 w 52"/>
                <a:gd name="T5" fmla="*/ 31 h 62"/>
                <a:gd name="T6" fmla="*/ 45 w 52"/>
                <a:gd name="T7" fmla="*/ 53 h 62"/>
                <a:gd name="T8" fmla="*/ 52 w 52"/>
                <a:gd name="T9" fmla="*/ 62 h 62"/>
                <a:gd name="T10" fmla="*/ 43 w 52"/>
                <a:gd name="T11" fmla="*/ 54 h 62"/>
                <a:gd name="T12" fmla="*/ 24 w 52"/>
                <a:gd name="T13" fmla="*/ 32 h 62"/>
                <a:gd name="T14" fmla="*/ 7 w 52"/>
                <a:gd name="T15" fmla="*/ 10 h 62"/>
                <a:gd name="T16" fmla="*/ 0 w 52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2">
                  <a:moveTo>
                    <a:pt x="0" y="0"/>
                  </a:moveTo>
                  <a:cubicBezTo>
                    <a:pt x="0" y="0"/>
                    <a:pt x="3" y="3"/>
                    <a:pt x="8" y="9"/>
                  </a:cubicBezTo>
                  <a:cubicBezTo>
                    <a:pt x="13" y="15"/>
                    <a:pt x="20" y="22"/>
                    <a:pt x="26" y="31"/>
                  </a:cubicBezTo>
                  <a:cubicBezTo>
                    <a:pt x="33" y="39"/>
                    <a:pt x="39" y="46"/>
                    <a:pt x="45" y="53"/>
                  </a:cubicBezTo>
                  <a:cubicBezTo>
                    <a:pt x="49" y="58"/>
                    <a:pt x="52" y="62"/>
                    <a:pt x="52" y="62"/>
                  </a:cubicBezTo>
                  <a:cubicBezTo>
                    <a:pt x="52" y="62"/>
                    <a:pt x="48" y="59"/>
                    <a:pt x="43" y="54"/>
                  </a:cubicBezTo>
                  <a:cubicBezTo>
                    <a:pt x="38" y="49"/>
                    <a:pt x="31" y="41"/>
                    <a:pt x="24" y="32"/>
                  </a:cubicBezTo>
                  <a:cubicBezTo>
                    <a:pt x="17" y="24"/>
                    <a:pt x="11" y="16"/>
                    <a:pt x="7" y="10"/>
                  </a:cubicBezTo>
                  <a:cubicBezTo>
                    <a:pt x="2" y="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5">
              <a:extLst>
                <a:ext uri="{FF2B5EF4-FFF2-40B4-BE49-F238E27FC236}">
                  <a16:creationId xmlns:a16="http://schemas.microsoft.com/office/drawing/2014/main" id="{011BB97C-ABA2-4523-88B9-43C7113F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" y="3953"/>
              <a:ext cx="102" cy="242"/>
            </a:xfrm>
            <a:custGeom>
              <a:avLst/>
              <a:gdLst>
                <a:gd name="T0" fmla="*/ 42 w 43"/>
                <a:gd name="T1" fmla="*/ 102 h 102"/>
                <a:gd name="T2" fmla="*/ 20 w 43"/>
                <a:gd name="T3" fmla="*/ 2 h 102"/>
                <a:gd name="T4" fmla="*/ 24 w 43"/>
                <a:gd name="T5" fmla="*/ 2 h 102"/>
                <a:gd name="T6" fmla="*/ 42 w 43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02">
                  <a:moveTo>
                    <a:pt x="42" y="102"/>
                  </a:moveTo>
                  <a:cubicBezTo>
                    <a:pt x="42" y="102"/>
                    <a:pt x="0" y="50"/>
                    <a:pt x="20" y="2"/>
                  </a:cubicBezTo>
                  <a:cubicBezTo>
                    <a:pt x="20" y="0"/>
                    <a:pt x="23" y="0"/>
                    <a:pt x="24" y="2"/>
                  </a:cubicBezTo>
                  <a:cubicBezTo>
                    <a:pt x="29" y="11"/>
                    <a:pt x="43" y="40"/>
                    <a:pt x="42" y="102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6">
              <a:extLst>
                <a:ext uri="{FF2B5EF4-FFF2-40B4-BE49-F238E27FC236}">
                  <a16:creationId xmlns:a16="http://schemas.microsoft.com/office/drawing/2014/main" id="{D37C90AD-77BD-49B0-B5DC-5B2B93D84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" y="4007"/>
              <a:ext cx="42" cy="188"/>
            </a:xfrm>
            <a:custGeom>
              <a:avLst/>
              <a:gdLst>
                <a:gd name="T0" fmla="*/ 0 w 18"/>
                <a:gd name="T1" fmla="*/ 0 h 79"/>
                <a:gd name="T2" fmla="*/ 3 w 18"/>
                <a:gd name="T3" fmla="*/ 12 h 79"/>
                <a:gd name="T4" fmla="*/ 9 w 18"/>
                <a:gd name="T5" fmla="*/ 40 h 79"/>
                <a:gd name="T6" fmla="*/ 15 w 18"/>
                <a:gd name="T7" fmla="*/ 68 h 79"/>
                <a:gd name="T8" fmla="*/ 18 w 18"/>
                <a:gd name="T9" fmla="*/ 79 h 79"/>
                <a:gd name="T10" fmla="*/ 14 w 18"/>
                <a:gd name="T11" fmla="*/ 68 h 79"/>
                <a:gd name="T12" fmla="*/ 7 w 18"/>
                <a:gd name="T13" fmla="*/ 40 h 79"/>
                <a:gd name="T14" fmla="*/ 1 w 18"/>
                <a:gd name="T15" fmla="*/ 12 h 79"/>
                <a:gd name="T16" fmla="*/ 0 w 18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79">
                  <a:moveTo>
                    <a:pt x="0" y="0"/>
                  </a:moveTo>
                  <a:cubicBezTo>
                    <a:pt x="0" y="0"/>
                    <a:pt x="1" y="5"/>
                    <a:pt x="3" y="12"/>
                  </a:cubicBezTo>
                  <a:cubicBezTo>
                    <a:pt x="5" y="20"/>
                    <a:pt x="7" y="29"/>
                    <a:pt x="9" y="40"/>
                  </a:cubicBezTo>
                  <a:cubicBezTo>
                    <a:pt x="11" y="50"/>
                    <a:pt x="13" y="60"/>
                    <a:pt x="15" y="68"/>
                  </a:cubicBezTo>
                  <a:cubicBezTo>
                    <a:pt x="17" y="75"/>
                    <a:pt x="18" y="79"/>
                    <a:pt x="18" y="79"/>
                  </a:cubicBezTo>
                  <a:cubicBezTo>
                    <a:pt x="17" y="79"/>
                    <a:pt x="16" y="75"/>
                    <a:pt x="14" y="68"/>
                  </a:cubicBezTo>
                  <a:cubicBezTo>
                    <a:pt x="11" y="61"/>
                    <a:pt x="9" y="51"/>
                    <a:pt x="7" y="40"/>
                  </a:cubicBezTo>
                  <a:cubicBezTo>
                    <a:pt x="4" y="29"/>
                    <a:pt x="2" y="19"/>
                    <a:pt x="1" y="12"/>
                  </a:cubicBezTo>
                  <a:cubicBezTo>
                    <a:pt x="0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7">
              <a:extLst>
                <a:ext uri="{FF2B5EF4-FFF2-40B4-BE49-F238E27FC236}">
                  <a16:creationId xmlns:a16="http://schemas.microsoft.com/office/drawing/2014/main" id="{27F2FA43-A324-4D11-91BE-4F4C932B0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" y="4427"/>
              <a:ext cx="154" cy="197"/>
            </a:xfrm>
            <a:custGeom>
              <a:avLst/>
              <a:gdLst>
                <a:gd name="T0" fmla="*/ 65 w 65"/>
                <a:gd name="T1" fmla="*/ 83 h 83"/>
                <a:gd name="T2" fmla="*/ 1 w 65"/>
                <a:gd name="T3" fmla="*/ 3 h 83"/>
                <a:gd name="T4" fmla="*/ 4 w 65"/>
                <a:gd name="T5" fmla="*/ 1 h 83"/>
                <a:gd name="T6" fmla="*/ 65 w 65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83">
                  <a:moveTo>
                    <a:pt x="65" y="83"/>
                  </a:moveTo>
                  <a:cubicBezTo>
                    <a:pt x="65" y="83"/>
                    <a:pt x="4" y="54"/>
                    <a:pt x="1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13" y="6"/>
                    <a:pt x="38" y="26"/>
                    <a:pt x="65" y="83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8">
              <a:extLst>
                <a:ext uri="{FF2B5EF4-FFF2-40B4-BE49-F238E27FC236}">
                  <a16:creationId xmlns:a16="http://schemas.microsoft.com/office/drawing/2014/main" id="{7901F2F7-C8C2-4883-9399-861B50C0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" y="4475"/>
              <a:ext cx="123" cy="149"/>
            </a:xfrm>
            <a:custGeom>
              <a:avLst/>
              <a:gdLst>
                <a:gd name="T0" fmla="*/ 1 w 52"/>
                <a:gd name="T1" fmla="*/ 0 h 63"/>
                <a:gd name="T2" fmla="*/ 8 w 52"/>
                <a:gd name="T3" fmla="*/ 9 h 63"/>
                <a:gd name="T4" fmla="*/ 26 w 52"/>
                <a:gd name="T5" fmla="*/ 31 h 63"/>
                <a:gd name="T6" fmla="*/ 44 w 52"/>
                <a:gd name="T7" fmla="*/ 54 h 63"/>
                <a:gd name="T8" fmla="*/ 51 w 52"/>
                <a:gd name="T9" fmla="*/ 63 h 63"/>
                <a:gd name="T10" fmla="*/ 43 w 52"/>
                <a:gd name="T11" fmla="*/ 55 h 63"/>
                <a:gd name="T12" fmla="*/ 24 w 52"/>
                <a:gd name="T13" fmla="*/ 33 h 63"/>
                <a:gd name="T14" fmla="*/ 7 w 52"/>
                <a:gd name="T15" fmla="*/ 10 h 63"/>
                <a:gd name="T16" fmla="*/ 1 w 52"/>
                <a:gd name="T1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3">
                  <a:moveTo>
                    <a:pt x="1" y="0"/>
                  </a:moveTo>
                  <a:cubicBezTo>
                    <a:pt x="1" y="0"/>
                    <a:pt x="4" y="3"/>
                    <a:pt x="8" y="9"/>
                  </a:cubicBezTo>
                  <a:cubicBezTo>
                    <a:pt x="14" y="15"/>
                    <a:pt x="20" y="23"/>
                    <a:pt x="26" y="31"/>
                  </a:cubicBezTo>
                  <a:cubicBezTo>
                    <a:pt x="33" y="40"/>
                    <a:pt x="39" y="47"/>
                    <a:pt x="44" y="54"/>
                  </a:cubicBezTo>
                  <a:cubicBezTo>
                    <a:pt x="49" y="59"/>
                    <a:pt x="52" y="63"/>
                    <a:pt x="51" y="63"/>
                  </a:cubicBezTo>
                  <a:cubicBezTo>
                    <a:pt x="51" y="63"/>
                    <a:pt x="48" y="60"/>
                    <a:pt x="43" y="55"/>
                  </a:cubicBezTo>
                  <a:cubicBezTo>
                    <a:pt x="38" y="49"/>
                    <a:pt x="31" y="42"/>
                    <a:pt x="24" y="33"/>
                  </a:cubicBezTo>
                  <a:cubicBezTo>
                    <a:pt x="17" y="24"/>
                    <a:pt x="11" y="16"/>
                    <a:pt x="7" y="10"/>
                  </a:cubicBezTo>
                  <a:cubicBezTo>
                    <a:pt x="3" y="4"/>
                    <a:pt x="0" y="0"/>
                    <a:pt x="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9">
              <a:extLst>
                <a:ext uri="{FF2B5EF4-FFF2-40B4-BE49-F238E27FC236}">
                  <a16:creationId xmlns:a16="http://schemas.microsoft.com/office/drawing/2014/main" id="{BFEC27DA-7A0E-4875-A3B0-53420E154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" y="3998"/>
              <a:ext cx="275" cy="712"/>
            </a:xfrm>
            <a:custGeom>
              <a:avLst/>
              <a:gdLst>
                <a:gd name="T0" fmla="*/ 116 w 116"/>
                <a:gd name="T1" fmla="*/ 0 h 300"/>
                <a:gd name="T2" fmla="*/ 116 w 116"/>
                <a:gd name="T3" fmla="*/ 1 h 300"/>
                <a:gd name="T4" fmla="*/ 116 w 116"/>
                <a:gd name="T5" fmla="*/ 6 h 300"/>
                <a:gd name="T6" fmla="*/ 115 w 116"/>
                <a:gd name="T7" fmla="*/ 22 h 300"/>
                <a:gd name="T8" fmla="*/ 112 w 116"/>
                <a:gd name="T9" fmla="*/ 80 h 300"/>
                <a:gd name="T10" fmla="*/ 112 w 116"/>
                <a:gd name="T11" fmla="*/ 80 h 300"/>
                <a:gd name="T12" fmla="*/ 112 w 116"/>
                <a:gd name="T13" fmla="*/ 80 h 300"/>
                <a:gd name="T14" fmla="*/ 79 w 116"/>
                <a:gd name="T15" fmla="*/ 158 h 300"/>
                <a:gd name="T16" fmla="*/ 43 w 116"/>
                <a:gd name="T17" fmla="*/ 211 h 300"/>
                <a:gd name="T18" fmla="*/ 16 w 116"/>
                <a:gd name="T19" fmla="*/ 255 h 300"/>
                <a:gd name="T20" fmla="*/ 3 w 116"/>
                <a:gd name="T21" fmla="*/ 288 h 300"/>
                <a:gd name="T22" fmla="*/ 1 w 116"/>
                <a:gd name="T23" fmla="*/ 297 h 300"/>
                <a:gd name="T24" fmla="*/ 0 w 116"/>
                <a:gd name="T25" fmla="*/ 300 h 300"/>
                <a:gd name="T26" fmla="*/ 0 w 116"/>
                <a:gd name="T27" fmla="*/ 297 h 300"/>
                <a:gd name="T28" fmla="*/ 2 w 116"/>
                <a:gd name="T29" fmla="*/ 288 h 300"/>
                <a:gd name="T30" fmla="*/ 14 w 116"/>
                <a:gd name="T31" fmla="*/ 254 h 300"/>
                <a:gd name="T32" fmla="*/ 41 w 116"/>
                <a:gd name="T33" fmla="*/ 209 h 300"/>
                <a:gd name="T34" fmla="*/ 76 w 116"/>
                <a:gd name="T35" fmla="*/ 156 h 300"/>
                <a:gd name="T36" fmla="*/ 110 w 116"/>
                <a:gd name="T37" fmla="*/ 80 h 300"/>
                <a:gd name="T38" fmla="*/ 110 w 116"/>
                <a:gd name="T39" fmla="*/ 80 h 300"/>
                <a:gd name="T40" fmla="*/ 114 w 116"/>
                <a:gd name="T41" fmla="*/ 22 h 300"/>
                <a:gd name="T42" fmla="*/ 115 w 116"/>
                <a:gd name="T43" fmla="*/ 6 h 300"/>
                <a:gd name="T44" fmla="*/ 116 w 116"/>
                <a:gd name="T45" fmla="*/ 1 h 300"/>
                <a:gd name="T46" fmla="*/ 116 w 116"/>
                <a:gd name="T4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300">
                  <a:moveTo>
                    <a:pt x="116" y="0"/>
                  </a:moveTo>
                  <a:cubicBezTo>
                    <a:pt x="116" y="0"/>
                    <a:pt x="116" y="0"/>
                    <a:pt x="116" y="1"/>
                  </a:cubicBezTo>
                  <a:cubicBezTo>
                    <a:pt x="116" y="3"/>
                    <a:pt x="116" y="4"/>
                    <a:pt x="116" y="6"/>
                  </a:cubicBezTo>
                  <a:cubicBezTo>
                    <a:pt x="116" y="10"/>
                    <a:pt x="115" y="15"/>
                    <a:pt x="115" y="22"/>
                  </a:cubicBezTo>
                  <a:cubicBezTo>
                    <a:pt x="114" y="36"/>
                    <a:pt x="113" y="56"/>
                    <a:pt x="112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08" y="105"/>
                    <a:pt x="95" y="131"/>
                    <a:pt x="79" y="158"/>
                  </a:cubicBezTo>
                  <a:cubicBezTo>
                    <a:pt x="66" y="177"/>
                    <a:pt x="54" y="194"/>
                    <a:pt x="43" y="211"/>
                  </a:cubicBezTo>
                  <a:cubicBezTo>
                    <a:pt x="32" y="227"/>
                    <a:pt x="22" y="242"/>
                    <a:pt x="16" y="255"/>
                  </a:cubicBezTo>
                  <a:cubicBezTo>
                    <a:pt x="9" y="269"/>
                    <a:pt x="5" y="280"/>
                    <a:pt x="3" y="288"/>
                  </a:cubicBezTo>
                  <a:cubicBezTo>
                    <a:pt x="2" y="292"/>
                    <a:pt x="1" y="295"/>
                    <a:pt x="1" y="297"/>
                  </a:cubicBezTo>
                  <a:cubicBezTo>
                    <a:pt x="0" y="299"/>
                    <a:pt x="0" y="300"/>
                    <a:pt x="0" y="300"/>
                  </a:cubicBezTo>
                  <a:cubicBezTo>
                    <a:pt x="0" y="300"/>
                    <a:pt x="0" y="299"/>
                    <a:pt x="0" y="297"/>
                  </a:cubicBezTo>
                  <a:cubicBezTo>
                    <a:pt x="1" y="295"/>
                    <a:pt x="1" y="292"/>
                    <a:pt x="2" y="288"/>
                  </a:cubicBezTo>
                  <a:cubicBezTo>
                    <a:pt x="4" y="280"/>
                    <a:pt x="8" y="268"/>
                    <a:pt x="14" y="254"/>
                  </a:cubicBezTo>
                  <a:cubicBezTo>
                    <a:pt x="20" y="241"/>
                    <a:pt x="30" y="226"/>
                    <a:pt x="41" y="209"/>
                  </a:cubicBezTo>
                  <a:cubicBezTo>
                    <a:pt x="52" y="193"/>
                    <a:pt x="64" y="175"/>
                    <a:pt x="76" y="156"/>
                  </a:cubicBezTo>
                  <a:cubicBezTo>
                    <a:pt x="93" y="130"/>
                    <a:pt x="105" y="104"/>
                    <a:pt x="110" y="80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1" y="56"/>
                    <a:pt x="113" y="36"/>
                    <a:pt x="114" y="22"/>
                  </a:cubicBezTo>
                  <a:cubicBezTo>
                    <a:pt x="114" y="15"/>
                    <a:pt x="115" y="10"/>
                    <a:pt x="115" y="6"/>
                  </a:cubicBezTo>
                  <a:cubicBezTo>
                    <a:pt x="115" y="4"/>
                    <a:pt x="115" y="3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0">
              <a:extLst>
                <a:ext uri="{FF2B5EF4-FFF2-40B4-BE49-F238E27FC236}">
                  <a16:creationId xmlns:a16="http://schemas.microsoft.com/office/drawing/2014/main" id="{76F22382-0815-4465-AEC6-5E83C6F37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" y="4114"/>
              <a:ext cx="104" cy="247"/>
            </a:xfrm>
            <a:custGeom>
              <a:avLst/>
              <a:gdLst>
                <a:gd name="T0" fmla="*/ 19 w 44"/>
                <a:gd name="T1" fmla="*/ 104 h 104"/>
                <a:gd name="T2" fmla="*/ 12 w 44"/>
                <a:gd name="T3" fmla="*/ 1 h 104"/>
                <a:gd name="T4" fmla="*/ 8 w 44"/>
                <a:gd name="T5" fmla="*/ 2 h 104"/>
                <a:gd name="T6" fmla="*/ 19 w 44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04">
                  <a:moveTo>
                    <a:pt x="19" y="104"/>
                  </a:moveTo>
                  <a:cubicBezTo>
                    <a:pt x="19" y="104"/>
                    <a:pt x="44" y="42"/>
                    <a:pt x="12" y="1"/>
                  </a:cubicBezTo>
                  <a:cubicBezTo>
                    <a:pt x="11" y="0"/>
                    <a:pt x="9" y="0"/>
                    <a:pt x="8" y="2"/>
                  </a:cubicBezTo>
                  <a:cubicBezTo>
                    <a:pt x="5" y="12"/>
                    <a:pt x="0" y="44"/>
                    <a:pt x="19" y="104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1">
              <a:extLst>
                <a:ext uri="{FF2B5EF4-FFF2-40B4-BE49-F238E27FC236}">
                  <a16:creationId xmlns:a16="http://schemas.microsoft.com/office/drawing/2014/main" id="{26F21794-76F6-4A96-9F31-0619A3928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" y="4169"/>
              <a:ext cx="14" cy="190"/>
            </a:xfrm>
            <a:custGeom>
              <a:avLst/>
              <a:gdLst>
                <a:gd name="T0" fmla="*/ 0 w 6"/>
                <a:gd name="T1" fmla="*/ 0 h 80"/>
                <a:gd name="T2" fmla="*/ 2 w 6"/>
                <a:gd name="T3" fmla="*/ 11 h 80"/>
                <a:gd name="T4" fmla="*/ 5 w 6"/>
                <a:gd name="T5" fmla="*/ 40 h 80"/>
                <a:gd name="T6" fmla="*/ 6 w 6"/>
                <a:gd name="T7" fmla="*/ 69 h 80"/>
                <a:gd name="T8" fmla="*/ 5 w 6"/>
                <a:gd name="T9" fmla="*/ 80 h 80"/>
                <a:gd name="T10" fmla="*/ 4 w 6"/>
                <a:gd name="T11" fmla="*/ 69 h 80"/>
                <a:gd name="T12" fmla="*/ 2 w 6"/>
                <a:gd name="T13" fmla="*/ 40 h 80"/>
                <a:gd name="T14" fmla="*/ 0 w 6"/>
                <a:gd name="T15" fmla="*/ 12 h 80"/>
                <a:gd name="T16" fmla="*/ 0 w 6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0">
                  <a:moveTo>
                    <a:pt x="0" y="0"/>
                  </a:moveTo>
                  <a:cubicBezTo>
                    <a:pt x="0" y="0"/>
                    <a:pt x="1" y="4"/>
                    <a:pt x="2" y="11"/>
                  </a:cubicBezTo>
                  <a:cubicBezTo>
                    <a:pt x="3" y="19"/>
                    <a:pt x="4" y="29"/>
                    <a:pt x="5" y="40"/>
                  </a:cubicBezTo>
                  <a:cubicBezTo>
                    <a:pt x="6" y="51"/>
                    <a:pt x="6" y="61"/>
                    <a:pt x="6" y="69"/>
                  </a:cubicBezTo>
                  <a:cubicBezTo>
                    <a:pt x="6" y="76"/>
                    <a:pt x="6" y="80"/>
                    <a:pt x="5" y="80"/>
                  </a:cubicBezTo>
                  <a:cubicBezTo>
                    <a:pt x="5" y="80"/>
                    <a:pt x="5" y="76"/>
                    <a:pt x="4" y="69"/>
                  </a:cubicBezTo>
                  <a:cubicBezTo>
                    <a:pt x="4" y="60"/>
                    <a:pt x="3" y="51"/>
                    <a:pt x="2" y="40"/>
                  </a:cubicBezTo>
                  <a:cubicBezTo>
                    <a:pt x="2" y="29"/>
                    <a:pt x="1" y="20"/>
                    <a:pt x="0" y="12"/>
                  </a:cubicBezTo>
                  <a:cubicBezTo>
                    <a:pt x="0" y="4"/>
                    <a:pt x="0" y="0"/>
                    <a:pt x="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2">
              <a:extLst>
                <a:ext uri="{FF2B5EF4-FFF2-40B4-BE49-F238E27FC236}">
                  <a16:creationId xmlns:a16="http://schemas.microsoft.com/office/drawing/2014/main" id="{B7463B6B-D00D-4D34-AEC4-6112DBA99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4114"/>
              <a:ext cx="55" cy="247"/>
            </a:xfrm>
            <a:custGeom>
              <a:avLst/>
              <a:gdLst>
                <a:gd name="T0" fmla="*/ 5 w 23"/>
                <a:gd name="T1" fmla="*/ 0 h 104"/>
                <a:gd name="T2" fmla="*/ 3 w 23"/>
                <a:gd name="T3" fmla="*/ 2 h 104"/>
                <a:gd name="T4" fmla="*/ 0 w 23"/>
                <a:gd name="T5" fmla="*/ 28 h 104"/>
                <a:gd name="T6" fmla="*/ 14 w 23"/>
                <a:gd name="T7" fmla="*/ 104 h 104"/>
                <a:gd name="T8" fmla="*/ 14 w 23"/>
                <a:gd name="T9" fmla="*/ 103 h 104"/>
                <a:gd name="T10" fmla="*/ 13 w 23"/>
                <a:gd name="T11" fmla="*/ 92 h 104"/>
                <a:gd name="T12" fmla="*/ 11 w 23"/>
                <a:gd name="T13" fmla="*/ 63 h 104"/>
                <a:gd name="T14" fmla="*/ 9 w 23"/>
                <a:gd name="T15" fmla="*/ 35 h 104"/>
                <a:gd name="T16" fmla="*/ 9 w 23"/>
                <a:gd name="T17" fmla="*/ 23 h 104"/>
                <a:gd name="T18" fmla="*/ 9 w 23"/>
                <a:gd name="T19" fmla="*/ 23 h 104"/>
                <a:gd name="T20" fmla="*/ 11 w 23"/>
                <a:gd name="T21" fmla="*/ 34 h 104"/>
                <a:gd name="T22" fmla="*/ 14 w 23"/>
                <a:gd name="T23" fmla="*/ 63 h 104"/>
                <a:gd name="T24" fmla="*/ 15 w 23"/>
                <a:gd name="T25" fmla="*/ 92 h 104"/>
                <a:gd name="T26" fmla="*/ 15 w 23"/>
                <a:gd name="T27" fmla="*/ 101 h 104"/>
                <a:gd name="T28" fmla="*/ 23 w 23"/>
                <a:gd name="T29" fmla="*/ 53 h 104"/>
                <a:gd name="T30" fmla="*/ 7 w 23"/>
                <a:gd name="T31" fmla="*/ 1 h 104"/>
                <a:gd name="T32" fmla="*/ 5 w 2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04">
                  <a:moveTo>
                    <a:pt x="5" y="0"/>
                  </a:moveTo>
                  <a:cubicBezTo>
                    <a:pt x="4" y="0"/>
                    <a:pt x="3" y="1"/>
                    <a:pt x="3" y="2"/>
                  </a:cubicBezTo>
                  <a:cubicBezTo>
                    <a:pt x="2" y="6"/>
                    <a:pt x="0" y="15"/>
                    <a:pt x="0" y="28"/>
                  </a:cubicBezTo>
                  <a:cubicBezTo>
                    <a:pt x="0" y="45"/>
                    <a:pt x="3" y="70"/>
                    <a:pt x="14" y="104"/>
                  </a:cubicBezTo>
                  <a:cubicBezTo>
                    <a:pt x="14" y="104"/>
                    <a:pt x="14" y="103"/>
                    <a:pt x="14" y="103"/>
                  </a:cubicBezTo>
                  <a:cubicBezTo>
                    <a:pt x="14" y="101"/>
                    <a:pt x="13" y="97"/>
                    <a:pt x="13" y="92"/>
                  </a:cubicBezTo>
                  <a:cubicBezTo>
                    <a:pt x="13" y="83"/>
                    <a:pt x="12" y="74"/>
                    <a:pt x="11" y="63"/>
                  </a:cubicBezTo>
                  <a:cubicBezTo>
                    <a:pt x="11" y="52"/>
                    <a:pt x="10" y="43"/>
                    <a:pt x="9" y="35"/>
                  </a:cubicBezTo>
                  <a:cubicBezTo>
                    <a:pt x="9" y="27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7"/>
                    <a:pt x="11" y="34"/>
                  </a:cubicBezTo>
                  <a:cubicBezTo>
                    <a:pt x="12" y="42"/>
                    <a:pt x="13" y="52"/>
                    <a:pt x="14" y="63"/>
                  </a:cubicBezTo>
                  <a:cubicBezTo>
                    <a:pt x="15" y="74"/>
                    <a:pt x="15" y="84"/>
                    <a:pt x="15" y="92"/>
                  </a:cubicBezTo>
                  <a:cubicBezTo>
                    <a:pt x="15" y="96"/>
                    <a:pt x="15" y="99"/>
                    <a:pt x="15" y="101"/>
                  </a:cubicBezTo>
                  <a:cubicBezTo>
                    <a:pt x="17" y="94"/>
                    <a:pt x="23" y="75"/>
                    <a:pt x="23" y="53"/>
                  </a:cubicBezTo>
                  <a:cubicBezTo>
                    <a:pt x="23" y="36"/>
                    <a:pt x="20" y="17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3">
              <a:extLst>
                <a:ext uri="{FF2B5EF4-FFF2-40B4-BE49-F238E27FC236}">
                  <a16:creationId xmlns:a16="http://schemas.microsoft.com/office/drawing/2014/main" id="{55EA74C6-EFFE-40AF-BE82-F565A08D9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" y="4169"/>
              <a:ext cx="14" cy="190"/>
            </a:xfrm>
            <a:custGeom>
              <a:avLst/>
              <a:gdLst>
                <a:gd name="T0" fmla="*/ 0 w 6"/>
                <a:gd name="T1" fmla="*/ 0 h 80"/>
                <a:gd name="T2" fmla="*/ 0 w 6"/>
                <a:gd name="T3" fmla="*/ 0 h 80"/>
                <a:gd name="T4" fmla="*/ 0 w 6"/>
                <a:gd name="T5" fmla="*/ 12 h 80"/>
                <a:gd name="T6" fmla="*/ 2 w 6"/>
                <a:gd name="T7" fmla="*/ 40 h 80"/>
                <a:gd name="T8" fmla="*/ 4 w 6"/>
                <a:gd name="T9" fmla="*/ 69 h 80"/>
                <a:gd name="T10" fmla="*/ 5 w 6"/>
                <a:gd name="T11" fmla="*/ 80 h 80"/>
                <a:gd name="T12" fmla="*/ 6 w 6"/>
                <a:gd name="T13" fmla="*/ 78 h 80"/>
                <a:gd name="T14" fmla="*/ 6 w 6"/>
                <a:gd name="T15" fmla="*/ 69 h 80"/>
                <a:gd name="T16" fmla="*/ 5 w 6"/>
                <a:gd name="T17" fmla="*/ 40 h 80"/>
                <a:gd name="T18" fmla="*/ 2 w 6"/>
                <a:gd name="T19" fmla="*/ 11 h 80"/>
                <a:gd name="T20" fmla="*/ 0 w 6"/>
                <a:gd name="T2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8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"/>
                    <a:pt x="0" y="12"/>
                  </a:cubicBezTo>
                  <a:cubicBezTo>
                    <a:pt x="1" y="20"/>
                    <a:pt x="2" y="29"/>
                    <a:pt x="2" y="40"/>
                  </a:cubicBezTo>
                  <a:cubicBezTo>
                    <a:pt x="3" y="51"/>
                    <a:pt x="4" y="60"/>
                    <a:pt x="4" y="69"/>
                  </a:cubicBezTo>
                  <a:cubicBezTo>
                    <a:pt x="4" y="74"/>
                    <a:pt x="5" y="78"/>
                    <a:pt x="5" y="80"/>
                  </a:cubicBezTo>
                  <a:cubicBezTo>
                    <a:pt x="5" y="79"/>
                    <a:pt x="5" y="79"/>
                    <a:pt x="6" y="78"/>
                  </a:cubicBezTo>
                  <a:cubicBezTo>
                    <a:pt x="6" y="76"/>
                    <a:pt x="6" y="73"/>
                    <a:pt x="6" y="69"/>
                  </a:cubicBezTo>
                  <a:cubicBezTo>
                    <a:pt x="6" y="61"/>
                    <a:pt x="6" y="51"/>
                    <a:pt x="5" y="40"/>
                  </a:cubicBezTo>
                  <a:cubicBezTo>
                    <a:pt x="4" y="29"/>
                    <a:pt x="3" y="19"/>
                    <a:pt x="2" y="11"/>
                  </a:cubicBezTo>
                  <a:cubicBezTo>
                    <a:pt x="1" y="4"/>
                    <a:pt x="0" y="0"/>
                    <a:pt x="0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4">
              <a:extLst>
                <a:ext uri="{FF2B5EF4-FFF2-40B4-BE49-F238E27FC236}">
                  <a16:creationId xmlns:a16="http://schemas.microsoft.com/office/drawing/2014/main" id="{69ED37F6-EE24-4E17-8786-E6594C570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" y="4470"/>
              <a:ext cx="107" cy="245"/>
            </a:xfrm>
            <a:custGeom>
              <a:avLst/>
              <a:gdLst>
                <a:gd name="T0" fmla="*/ 24 w 45"/>
                <a:gd name="T1" fmla="*/ 103 h 103"/>
                <a:gd name="T2" fmla="*/ 9 w 45"/>
                <a:gd name="T3" fmla="*/ 1 h 103"/>
                <a:gd name="T4" fmla="*/ 5 w 45"/>
                <a:gd name="T5" fmla="*/ 2 h 103"/>
                <a:gd name="T6" fmla="*/ 24 w 45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03">
                  <a:moveTo>
                    <a:pt x="24" y="103"/>
                  </a:moveTo>
                  <a:cubicBezTo>
                    <a:pt x="24" y="103"/>
                    <a:pt x="45" y="39"/>
                    <a:pt x="9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3" y="13"/>
                    <a:pt x="0" y="45"/>
                    <a:pt x="24" y="103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5">
              <a:extLst>
                <a:ext uri="{FF2B5EF4-FFF2-40B4-BE49-F238E27FC236}">
                  <a16:creationId xmlns:a16="http://schemas.microsoft.com/office/drawing/2014/main" id="{85A6770E-6D21-4DFB-B61F-834AE71FE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" y="4525"/>
              <a:ext cx="31" cy="190"/>
            </a:xfrm>
            <a:custGeom>
              <a:avLst/>
              <a:gdLst>
                <a:gd name="T0" fmla="*/ 1 w 13"/>
                <a:gd name="T1" fmla="*/ 0 h 80"/>
                <a:gd name="T2" fmla="*/ 4 w 13"/>
                <a:gd name="T3" fmla="*/ 11 h 80"/>
                <a:gd name="T4" fmla="*/ 9 w 13"/>
                <a:gd name="T5" fmla="*/ 39 h 80"/>
                <a:gd name="T6" fmla="*/ 12 w 13"/>
                <a:gd name="T7" fmla="*/ 68 h 80"/>
                <a:gd name="T8" fmla="*/ 12 w 13"/>
                <a:gd name="T9" fmla="*/ 80 h 80"/>
                <a:gd name="T10" fmla="*/ 10 w 13"/>
                <a:gd name="T11" fmla="*/ 68 h 80"/>
                <a:gd name="T12" fmla="*/ 6 w 13"/>
                <a:gd name="T13" fmla="*/ 40 h 80"/>
                <a:gd name="T14" fmla="*/ 2 w 13"/>
                <a:gd name="T15" fmla="*/ 11 h 80"/>
                <a:gd name="T16" fmla="*/ 1 w 13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0">
                  <a:moveTo>
                    <a:pt x="1" y="0"/>
                  </a:moveTo>
                  <a:cubicBezTo>
                    <a:pt x="1" y="0"/>
                    <a:pt x="2" y="4"/>
                    <a:pt x="4" y="11"/>
                  </a:cubicBezTo>
                  <a:cubicBezTo>
                    <a:pt x="5" y="18"/>
                    <a:pt x="7" y="28"/>
                    <a:pt x="9" y="39"/>
                  </a:cubicBezTo>
                  <a:cubicBezTo>
                    <a:pt x="10" y="50"/>
                    <a:pt x="12" y="61"/>
                    <a:pt x="12" y="68"/>
                  </a:cubicBezTo>
                  <a:cubicBezTo>
                    <a:pt x="13" y="75"/>
                    <a:pt x="13" y="80"/>
                    <a:pt x="12" y="80"/>
                  </a:cubicBezTo>
                  <a:cubicBezTo>
                    <a:pt x="12" y="80"/>
                    <a:pt x="11" y="75"/>
                    <a:pt x="10" y="68"/>
                  </a:cubicBezTo>
                  <a:cubicBezTo>
                    <a:pt x="9" y="60"/>
                    <a:pt x="8" y="50"/>
                    <a:pt x="6" y="40"/>
                  </a:cubicBezTo>
                  <a:cubicBezTo>
                    <a:pt x="5" y="29"/>
                    <a:pt x="3" y="20"/>
                    <a:pt x="2" y="11"/>
                  </a:cubicBezTo>
                  <a:cubicBezTo>
                    <a:pt x="1" y="4"/>
                    <a:pt x="0" y="0"/>
                    <a:pt x="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6">
              <a:extLst>
                <a:ext uri="{FF2B5EF4-FFF2-40B4-BE49-F238E27FC236}">
                  <a16:creationId xmlns:a16="http://schemas.microsoft.com/office/drawing/2014/main" id="{CD195DD9-FABD-487A-9F71-5E04D5385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" y="4472"/>
              <a:ext cx="62" cy="243"/>
            </a:xfrm>
            <a:custGeom>
              <a:avLst/>
              <a:gdLst>
                <a:gd name="T0" fmla="*/ 3 w 26"/>
                <a:gd name="T1" fmla="*/ 0 h 102"/>
                <a:gd name="T2" fmla="*/ 1 w 26"/>
                <a:gd name="T3" fmla="*/ 1 h 102"/>
                <a:gd name="T4" fmla="*/ 0 w 26"/>
                <a:gd name="T5" fmla="*/ 15 h 102"/>
                <a:gd name="T6" fmla="*/ 0 w 26"/>
                <a:gd name="T7" fmla="*/ 17 h 102"/>
                <a:gd name="T8" fmla="*/ 20 w 26"/>
                <a:gd name="T9" fmla="*/ 102 h 102"/>
                <a:gd name="T10" fmla="*/ 20 w 26"/>
                <a:gd name="T11" fmla="*/ 101 h 102"/>
                <a:gd name="T12" fmla="*/ 18 w 26"/>
                <a:gd name="T13" fmla="*/ 90 h 102"/>
                <a:gd name="T14" fmla="*/ 14 w 26"/>
                <a:gd name="T15" fmla="*/ 62 h 102"/>
                <a:gd name="T16" fmla="*/ 10 w 26"/>
                <a:gd name="T17" fmla="*/ 33 h 102"/>
                <a:gd name="T18" fmla="*/ 9 w 26"/>
                <a:gd name="T19" fmla="*/ 22 h 102"/>
                <a:gd name="T20" fmla="*/ 9 w 26"/>
                <a:gd name="T21" fmla="*/ 22 h 102"/>
                <a:gd name="T22" fmla="*/ 12 w 26"/>
                <a:gd name="T23" fmla="*/ 33 h 102"/>
                <a:gd name="T24" fmla="*/ 17 w 26"/>
                <a:gd name="T25" fmla="*/ 61 h 102"/>
                <a:gd name="T26" fmla="*/ 20 w 26"/>
                <a:gd name="T27" fmla="*/ 90 h 102"/>
                <a:gd name="T28" fmla="*/ 21 w 26"/>
                <a:gd name="T29" fmla="*/ 99 h 102"/>
                <a:gd name="T30" fmla="*/ 26 w 26"/>
                <a:gd name="T31" fmla="*/ 61 h 102"/>
                <a:gd name="T32" fmla="*/ 5 w 26"/>
                <a:gd name="T33" fmla="*/ 0 h 102"/>
                <a:gd name="T34" fmla="*/ 3 w 26"/>
                <a:gd name="T3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02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4"/>
                    <a:pt x="0" y="9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34"/>
                    <a:pt x="4" y="61"/>
                    <a:pt x="20" y="102"/>
                  </a:cubicBezTo>
                  <a:cubicBezTo>
                    <a:pt x="20" y="102"/>
                    <a:pt x="20" y="102"/>
                    <a:pt x="20" y="101"/>
                  </a:cubicBezTo>
                  <a:cubicBezTo>
                    <a:pt x="20" y="100"/>
                    <a:pt x="19" y="96"/>
                    <a:pt x="18" y="90"/>
                  </a:cubicBezTo>
                  <a:cubicBezTo>
                    <a:pt x="17" y="82"/>
                    <a:pt x="16" y="72"/>
                    <a:pt x="14" y="62"/>
                  </a:cubicBezTo>
                  <a:cubicBezTo>
                    <a:pt x="13" y="51"/>
                    <a:pt x="11" y="42"/>
                    <a:pt x="10" y="33"/>
                  </a:cubicBezTo>
                  <a:cubicBezTo>
                    <a:pt x="9" y="26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10" y="26"/>
                    <a:pt x="12" y="33"/>
                  </a:cubicBezTo>
                  <a:cubicBezTo>
                    <a:pt x="13" y="40"/>
                    <a:pt x="15" y="50"/>
                    <a:pt x="17" y="61"/>
                  </a:cubicBezTo>
                  <a:cubicBezTo>
                    <a:pt x="18" y="72"/>
                    <a:pt x="20" y="83"/>
                    <a:pt x="20" y="90"/>
                  </a:cubicBezTo>
                  <a:cubicBezTo>
                    <a:pt x="21" y="94"/>
                    <a:pt x="21" y="97"/>
                    <a:pt x="21" y="99"/>
                  </a:cubicBezTo>
                  <a:cubicBezTo>
                    <a:pt x="22" y="94"/>
                    <a:pt x="26" y="78"/>
                    <a:pt x="26" y="61"/>
                  </a:cubicBezTo>
                  <a:cubicBezTo>
                    <a:pt x="26" y="41"/>
                    <a:pt x="21" y="18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7">
              <a:extLst>
                <a:ext uri="{FF2B5EF4-FFF2-40B4-BE49-F238E27FC236}">
                  <a16:creationId xmlns:a16="http://schemas.microsoft.com/office/drawing/2014/main" id="{481E1E1E-BBC2-42AB-82A5-C5CC570E9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" y="4525"/>
              <a:ext cx="31" cy="187"/>
            </a:xfrm>
            <a:custGeom>
              <a:avLst/>
              <a:gdLst>
                <a:gd name="T0" fmla="*/ 1 w 13"/>
                <a:gd name="T1" fmla="*/ 0 h 79"/>
                <a:gd name="T2" fmla="*/ 1 w 13"/>
                <a:gd name="T3" fmla="*/ 0 h 79"/>
                <a:gd name="T4" fmla="*/ 2 w 13"/>
                <a:gd name="T5" fmla="*/ 11 h 79"/>
                <a:gd name="T6" fmla="*/ 6 w 13"/>
                <a:gd name="T7" fmla="*/ 40 h 79"/>
                <a:gd name="T8" fmla="*/ 10 w 13"/>
                <a:gd name="T9" fmla="*/ 68 h 79"/>
                <a:gd name="T10" fmla="*/ 12 w 13"/>
                <a:gd name="T11" fmla="*/ 79 h 79"/>
                <a:gd name="T12" fmla="*/ 13 w 13"/>
                <a:gd name="T13" fmla="*/ 77 h 79"/>
                <a:gd name="T14" fmla="*/ 12 w 13"/>
                <a:gd name="T15" fmla="*/ 68 h 79"/>
                <a:gd name="T16" fmla="*/ 9 w 13"/>
                <a:gd name="T17" fmla="*/ 39 h 79"/>
                <a:gd name="T18" fmla="*/ 4 w 13"/>
                <a:gd name="T19" fmla="*/ 11 h 79"/>
                <a:gd name="T20" fmla="*/ 1 w 1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4"/>
                    <a:pt x="2" y="11"/>
                  </a:cubicBezTo>
                  <a:cubicBezTo>
                    <a:pt x="3" y="20"/>
                    <a:pt x="5" y="29"/>
                    <a:pt x="6" y="40"/>
                  </a:cubicBezTo>
                  <a:cubicBezTo>
                    <a:pt x="8" y="50"/>
                    <a:pt x="9" y="60"/>
                    <a:pt x="10" y="68"/>
                  </a:cubicBezTo>
                  <a:cubicBezTo>
                    <a:pt x="11" y="74"/>
                    <a:pt x="12" y="78"/>
                    <a:pt x="12" y="79"/>
                  </a:cubicBezTo>
                  <a:cubicBezTo>
                    <a:pt x="12" y="79"/>
                    <a:pt x="12" y="78"/>
                    <a:pt x="13" y="77"/>
                  </a:cubicBezTo>
                  <a:cubicBezTo>
                    <a:pt x="13" y="75"/>
                    <a:pt x="13" y="72"/>
                    <a:pt x="12" y="68"/>
                  </a:cubicBezTo>
                  <a:cubicBezTo>
                    <a:pt x="12" y="61"/>
                    <a:pt x="10" y="50"/>
                    <a:pt x="9" y="39"/>
                  </a:cubicBezTo>
                  <a:cubicBezTo>
                    <a:pt x="7" y="28"/>
                    <a:pt x="5" y="18"/>
                    <a:pt x="4" y="11"/>
                  </a:cubicBezTo>
                  <a:cubicBezTo>
                    <a:pt x="2" y="4"/>
                    <a:pt x="1" y="0"/>
                    <a:pt x="1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8">
              <a:extLst>
                <a:ext uri="{FF2B5EF4-FFF2-40B4-BE49-F238E27FC236}">
                  <a16:creationId xmlns:a16="http://schemas.microsoft.com/office/drawing/2014/main" id="{8F9D85DF-B67A-4786-98E3-7CFBB1E0D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3960"/>
              <a:ext cx="130" cy="220"/>
            </a:xfrm>
            <a:custGeom>
              <a:avLst/>
              <a:gdLst>
                <a:gd name="T0" fmla="*/ 0 w 55"/>
                <a:gd name="T1" fmla="*/ 93 h 93"/>
                <a:gd name="T2" fmla="*/ 50 w 55"/>
                <a:gd name="T3" fmla="*/ 3 h 93"/>
                <a:gd name="T4" fmla="*/ 46 w 55"/>
                <a:gd name="T5" fmla="*/ 1 h 93"/>
                <a:gd name="T6" fmla="*/ 0 w 55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93">
                  <a:moveTo>
                    <a:pt x="0" y="93"/>
                  </a:moveTo>
                  <a:cubicBezTo>
                    <a:pt x="0" y="93"/>
                    <a:pt x="55" y="54"/>
                    <a:pt x="50" y="3"/>
                  </a:cubicBezTo>
                  <a:cubicBezTo>
                    <a:pt x="50" y="1"/>
                    <a:pt x="48" y="0"/>
                    <a:pt x="46" y="1"/>
                  </a:cubicBezTo>
                  <a:cubicBezTo>
                    <a:pt x="38" y="8"/>
                    <a:pt x="17" y="33"/>
                    <a:pt x="0" y="93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9">
              <a:extLst>
                <a:ext uri="{FF2B5EF4-FFF2-40B4-BE49-F238E27FC236}">
                  <a16:creationId xmlns:a16="http://schemas.microsoft.com/office/drawing/2014/main" id="{16FB6122-470B-4927-9130-9902EBB31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3962"/>
              <a:ext cx="118" cy="218"/>
            </a:xfrm>
            <a:custGeom>
              <a:avLst/>
              <a:gdLst>
                <a:gd name="T0" fmla="*/ 48 w 50"/>
                <a:gd name="T1" fmla="*/ 0 h 92"/>
                <a:gd name="T2" fmla="*/ 46 w 50"/>
                <a:gd name="T3" fmla="*/ 0 h 92"/>
                <a:gd name="T4" fmla="*/ 0 w 50"/>
                <a:gd name="T5" fmla="*/ 92 h 92"/>
                <a:gd name="T6" fmla="*/ 50 w 50"/>
                <a:gd name="T7" fmla="*/ 9 h 92"/>
                <a:gd name="T8" fmla="*/ 50 w 50"/>
                <a:gd name="T9" fmla="*/ 2 h 92"/>
                <a:gd name="T10" fmla="*/ 48 w 50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2">
                  <a:moveTo>
                    <a:pt x="48" y="0"/>
                  </a:moveTo>
                  <a:cubicBezTo>
                    <a:pt x="47" y="0"/>
                    <a:pt x="47" y="0"/>
                    <a:pt x="46" y="0"/>
                  </a:cubicBezTo>
                  <a:cubicBezTo>
                    <a:pt x="38" y="7"/>
                    <a:pt x="17" y="32"/>
                    <a:pt x="0" y="92"/>
                  </a:cubicBezTo>
                  <a:cubicBezTo>
                    <a:pt x="0" y="92"/>
                    <a:pt x="50" y="57"/>
                    <a:pt x="50" y="9"/>
                  </a:cubicBezTo>
                  <a:cubicBezTo>
                    <a:pt x="50" y="7"/>
                    <a:pt x="50" y="4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70">
              <a:extLst>
                <a:ext uri="{FF2B5EF4-FFF2-40B4-BE49-F238E27FC236}">
                  <a16:creationId xmlns:a16="http://schemas.microsoft.com/office/drawing/2014/main" id="{F33D8704-6D8C-47B6-96A7-A746B2090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4" y="4012"/>
              <a:ext cx="93" cy="168"/>
            </a:xfrm>
            <a:custGeom>
              <a:avLst/>
              <a:gdLst>
                <a:gd name="T0" fmla="*/ 39 w 39"/>
                <a:gd name="T1" fmla="*/ 0 h 71"/>
                <a:gd name="T2" fmla="*/ 34 w 39"/>
                <a:gd name="T3" fmla="*/ 11 h 71"/>
                <a:gd name="T4" fmla="*/ 21 w 39"/>
                <a:gd name="T5" fmla="*/ 37 h 71"/>
                <a:gd name="T6" fmla="*/ 7 w 39"/>
                <a:gd name="T7" fmla="*/ 61 h 71"/>
                <a:gd name="T8" fmla="*/ 0 w 39"/>
                <a:gd name="T9" fmla="*/ 71 h 71"/>
                <a:gd name="T10" fmla="*/ 5 w 39"/>
                <a:gd name="T11" fmla="*/ 60 h 71"/>
                <a:gd name="T12" fmla="*/ 19 w 39"/>
                <a:gd name="T13" fmla="*/ 35 h 71"/>
                <a:gd name="T14" fmla="*/ 33 w 39"/>
                <a:gd name="T15" fmla="*/ 10 h 71"/>
                <a:gd name="T16" fmla="*/ 39 w 39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1">
                  <a:moveTo>
                    <a:pt x="39" y="0"/>
                  </a:moveTo>
                  <a:cubicBezTo>
                    <a:pt x="39" y="0"/>
                    <a:pt x="38" y="4"/>
                    <a:pt x="34" y="11"/>
                  </a:cubicBezTo>
                  <a:cubicBezTo>
                    <a:pt x="31" y="18"/>
                    <a:pt x="27" y="27"/>
                    <a:pt x="21" y="37"/>
                  </a:cubicBezTo>
                  <a:cubicBezTo>
                    <a:pt x="16" y="46"/>
                    <a:pt x="11" y="55"/>
                    <a:pt x="7" y="61"/>
                  </a:cubicBezTo>
                  <a:cubicBezTo>
                    <a:pt x="3" y="68"/>
                    <a:pt x="0" y="71"/>
                    <a:pt x="0" y="71"/>
                  </a:cubicBezTo>
                  <a:cubicBezTo>
                    <a:pt x="0" y="71"/>
                    <a:pt x="2" y="67"/>
                    <a:pt x="5" y="60"/>
                  </a:cubicBezTo>
                  <a:cubicBezTo>
                    <a:pt x="9" y="53"/>
                    <a:pt x="14" y="45"/>
                    <a:pt x="19" y="35"/>
                  </a:cubicBezTo>
                  <a:cubicBezTo>
                    <a:pt x="24" y="26"/>
                    <a:pt x="29" y="17"/>
                    <a:pt x="33" y="10"/>
                  </a:cubicBezTo>
                  <a:cubicBezTo>
                    <a:pt x="36" y="4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71">
              <a:extLst>
                <a:ext uri="{FF2B5EF4-FFF2-40B4-BE49-F238E27FC236}">
                  <a16:creationId xmlns:a16="http://schemas.microsoft.com/office/drawing/2014/main" id="{9604D6E7-BA92-4698-9FDA-75DCD8AD9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" y="4415"/>
              <a:ext cx="202" cy="150"/>
            </a:xfrm>
            <a:custGeom>
              <a:avLst/>
              <a:gdLst>
                <a:gd name="T0" fmla="*/ 0 w 85"/>
                <a:gd name="T1" fmla="*/ 63 h 63"/>
                <a:gd name="T2" fmla="*/ 84 w 85"/>
                <a:gd name="T3" fmla="*/ 3 h 63"/>
                <a:gd name="T4" fmla="*/ 81 w 85"/>
                <a:gd name="T5" fmla="*/ 1 h 63"/>
                <a:gd name="T6" fmla="*/ 0 w 85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63">
                  <a:moveTo>
                    <a:pt x="0" y="63"/>
                  </a:moveTo>
                  <a:cubicBezTo>
                    <a:pt x="0" y="63"/>
                    <a:pt x="66" y="52"/>
                    <a:pt x="84" y="3"/>
                  </a:cubicBezTo>
                  <a:cubicBezTo>
                    <a:pt x="85" y="2"/>
                    <a:pt x="83" y="0"/>
                    <a:pt x="81" y="1"/>
                  </a:cubicBezTo>
                  <a:cubicBezTo>
                    <a:pt x="71" y="4"/>
                    <a:pt x="41" y="16"/>
                    <a:pt x="0" y="63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72">
              <a:extLst>
                <a:ext uri="{FF2B5EF4-FFF2-40B4-BE49-F238E27FC236}">
                  <a16:creationId xmlns:a16="http://schemas.microsoft.com/office/drawing/2014/main" id="{DCAE98D0-4582-4FDF-BA90-17699F841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" y="4415"/>
              <a:ext cx="199" cy="150"/>
            </a:xfrm>
            <a:custGeom>
              <a:avLst/>
              <a:gdLst>
                <a:gd name="T0" fmla="*/ 82 w 84"/>
                <a:gd name="T1" fmla="*/ 0 h 63"/>
                <a:gd name="T2" fmla="*/ 81 w 84"/>
                <a:gd name="T3" fmla="*/ 1 h 63"/>
                <a:gd name="T4" fmla="*/ 8 w 84"/>
                <a:gd name="T5" fmla="*/ 54 h 63"/>
                <a:gd name="T6" fmla="*/ 1 w 84"/>
                <a:gd name="T7" fmla="*/ 62 h 63"/>
                <a:gd name="T8" fmla="*/ 0 w 84"/>
                <a:gd name="T9" fmla="*/ 63 h 63"/>
                <a:gd name="T10" fmla="*/ 84 w 84"/>
                <a:gd name="T11" fmla="*/ 3 h 63"/>
                <a:gd name="T12" fmla="*/ 84 w 84"/>
                <a:gd name="T13" fmla="*/ 3 h 63"/>
                <a:gd name="T14" fmla="*/ 82 w 84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63">
                  <a:moveTo>
                    <a:pt x="82" y="0"/>
                  </a:moveTo>
                  <a:cubicBezTo>
                    <a:pt x="82" y="0"/>
                    <a:pt x="82" y="0"/>
                    <a:pt x="81" y="1"/>
                  </a:cubicBezTo>
                  <a:cubicBezTo>
                    <a:pt x="72" y="3"/>
                    <a:pt x="45" y="14"/>
                    <a:pt x="8" y="54"/>
                  </a:cubicBezTo>
                  <a:cubicBezTo>
                    <a:pt x="6" y="56"/>
                    <a:pt x="3" y="59"/>
                    <a:pt x="1" y="62"/>
                  </a:cubicBezTo>
                  <a:cubicBezTo>
                    <a:pt x="1" y="62"/>
                    <a:pt x="0" y="62"/>
                    <a:pt x="0" y="63"/>
                  </a:cubicBezTo>
                  <a:cubicBezTo>
                    <a:pt x="0" y="63"/>
                    <a:pt x="66" y="52"/>
                    <a:pt x="84" y="3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4" y="1"/>
                    <a:pt x="83" y="0"/>
                    <a:pt x="82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3">
              <a:extLst>
                <a:ext uri="{FF2B5EF4-FFF2-40B4-BE49-F238E27FC236}">
                  <a16:creationId xmlns:a16="http://schemas.microsoft.com/office/drawing/2014/main" id="{D0C8E7B3-6677-4531-8570-BD60D017B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" y="4453"/>
              <a:ext cx="159" cy="112"/>
            </a:xfrm>
            <a:custGeom>
              <a:avLst/>
              <a:gdLst>
                <a:gd name="T0" fmla="*/ 67 w 67"/>
                <a:gd name="T1" fmla="*/ 0 h 47"/>
                <a:gd name="T2" fmla="*/ 58 w 67"/>
                <a:gd name="T3" fmla="*/ 8 h 47"/>
                <a:gd name="T4" fmla="*/ 35 w 67"/>
                <a:gd name="T5" fmla="*/ 25 h 47"/>
                <a:gd name="T6" fmla="*/ 11 w 67"/>
                <a:gd name="T7" fmla="*/ 41 h 47"/>
                <a:gd name="T8" fmla="*/ 1 w 67"/>
                <a:gd name="T9" fmla="*/ 47 h 47"/>
                <a:gd name="T10" fmla="*/ 10 w 67"/>
                <a:gd name="T11" fmla="*/ 40 h 47"/>
                <a:gd name="T12" fmla="*/ 33 w 67"/>
                <a:gd name="T13" fmla="*/ 23 h 47"/>
                <a:gd name="T14" fmla="*/ 57 w 67"/>
                <a:gd name="T15" fmla="*/ 7 h 47"/>
                <a:gd name="T16" fmla="*/ 67 w 67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47">
                  <a:moveTo>
                    <a:pt x="67" y="0"/>
                  </a:moveTo>
                  <a:cubicBezTo>
                    <a:pt x="67" y="1"/>
                    <a:pt x="64" y="4"/>
                    <a:pt x="58" y="8"/>
                  </a:cubicBezTo>
                  <a:cubicBezTo>
                    <a:pt x="52" y="13"/>
                    <a:pt x="44" y="19"/>
                    <a:pt x="35" y="25"/>
                  </a:cubicBezTo>
                  <a:cubicBezTo>
                    <a:pt x="26" y="32"/>
                    <a:pt x="17" y="38"/>
                    <a:pt x="11" y="41"/>
                  </a:cubicBezTo>
                  <a:cubicBezTo>
                    <a:pt x="5" y="45"/>
                    <a:pt x="1" y="47"/>
                    <a:pt x="1" y="47"/>
                  </a:cubicBezTo>
                  <a:cubicBezTo>
                    <a:pt x="0" y="47"/>
                    <a:pt x="4" y="44"/>
                    <a:pt x="10" y="40"/>
                  </a:cubicBezTo>
                  <a:cubicBezTo>
                    <a:pt x="17" y="35"/>
                    <a:pt x="25" y="30"/>
                    <a:pt x="33" y="23"/>
                  </a:cubicBezTo>
                  <a:cubicBezTo>
                    <a:pt x="42" y="17"/>
                    <a:pt x="50" y="12"/>
                    <a:pt x="57" y="7"/>
                  </a:cubicBezTo>
                  <a:cubicBezTo>
                    <a:pt x="63" y="3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4">
              <a:extLst>
                <a:ext uri="{FF2B5EF4-FFF2-40B4-BE49-F238E27FC236}">
                  <a16:creationId xmlns:a16="http://schemas.microsoft.com/office/drawing/2014/main" id="{9092F783-624A-42AD-B351-20660F371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" y="4855"/>
              <a:ext cx="285" cy="308"/>
            </a:xfrm>
            <a:custGeom>
              <a:avLst/>
              <a:gdLst>
                <a:gd name="T0" fmla="*/ 46 w 285"/>
                <a:gd name="T1" fmla="*/ 0 h 308"/>
                <a:gd name="T2" fmla="*/ 0 w 285"/>
                <a:gd name="T3" fmla="*/ 308 h 308"/>
                <a:gd name="T4" fmla="*/ 285 w 285"/>
                <a:gd name="T5" fmla="*/ 308 h 308"/>
                <a:gd name="T6" fmla="*/ 247 w 285"/>
                <a:gd name="T7" fmla="*/ 0 h 308"/>
                <a:gd name="T8" fmla="*/ 46 w 285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308">
                  <a:moveTo>
                    <a:pt x="46" y="0"/>
                  </a:moveTo>
                  <a:lnTo>
                    <a:pt x="0" y="308"/>
                  </a:lnTo>
                  <a:lnTo>
                    <a:pt x="285" y="308"/>
                  </a:lnTo>
                  <a:lnTo>
                    <a:pt x="247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175">
              <a:extLst>
                <a:ext uri="{FF2B5EF4-FFF2-40B4-BE49-F238E27FC236}">
                  <a16:creationId xmlns:a16="http://schemas.microsoft.com/office/drawing/2014/main" id="{B5E62567-B2A7-402E-8BB2-013DB68DB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4947"/>
              <a:ext cx="230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176">
              <a:extLst>
                <a:ext uri="{FF2B5EF4-FFF2-40B4-BE49-F238E27FC236}">
                  <a16:creationId xmlns:a16="http://schemas.microsoft.com/office/drawing/2014/main" id="{F31AECD6-EB4A-42BE-A26C-D39F653F2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" y="4971"/>
              <a:ext cx="239" cy="7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7">
              <a:extLst>
                <a:ext uri="{FF2B5EF4-FFF2-40B4-BE49-F238E27FC236}">
                  <a16:creationId xmlns:a16="http://schemas.microsoft.com/office/drawing/2014/main" id="{99990F6F-9738-4148-BABD-C14AFD716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" y="4748"/>
              <a:ext cx="107" cy="221"/>
            </a:xfrm>
            <a:custGeom>
              <a:avLst/>
              <a:gdLst>
                <a:gd name="T0" fmla="*/ 28 w 45"/>
                <a:gd name="T1" fmla="*/ 1 h 93"/>
                <a:gd name="T2" fmla="*/ 8 w 45"/>
                <a:gd name="T3" fmla="*/ 17 h 93"/>
                <a:gd name="T4" fmla="*/ 1 w 45"/>
                <a:gd name="T5" fmla="*/ 42 h 93"/>
                <a:gd name="T6" fmla="*/ 15 w 45"/>
                <a:gd name="T7" fmla="*/ 93 h 93"/>
                <a:gd name="T8" fmla="*/ 41 w 45"/>
                <a:gd name="T9" fmla="*/ 51 h 93"/>
                <a:gd name="T10" fmla="*/ 28 w 45"/>
                <a:gd name="T11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93">
                  <a:moveTo>
                    <a:pt x="28" y="1"/>
                  </a:moveTo>
                  <a:cubicBezTo>
                    <a:pt x="19" y="3"/>
                    <a:pt x="12" y="9"/>
                    <a:pt x="8" y="17"/>
                  </a:cubicBezTo>
                  <a:cubicBezTo>
                    <a:pt x="3" y="24"/>
                    <a:pt x="1" y="33"/>
                    <a:pt x="1" y="42"/>
                  </a:cubicBezTo>
                  <a:cubicBezTo>
                    <a:pt x="0" y="59"/>
                    <a:pt x="7" y="78"/>
                    <a:pt x="15" y="93"/>
                  </a:cubicBezTo>
                  <a:cubicBezTo>
                    <a:pt x="31" y="83"/>
                    <a:pt x="38" y="62"/>
                    <a:pt x="41" y="51"/>
                  </a:cubicBezTo>
                  <a:cubicBezTo>
                    <a:pt x="45" y="34"/>
                    <a:pt x="43" y="0"/>
                    <a:pt x="28" y="1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8">
              <a:extLst>
                <a:ext uri="{FF2B5EF4-FFF2-40B4-BE49-F238E27FC236}">
                  <a16:creationId xmlns:a16="http://schemas.microsoft.com/office/drawing/2014/main" id="{8E2509C2-8380-4AAC-9873-A4D3125F1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" y="4928"/>
              <a:ext cx="119" cy="105"/>
            </a:xfrm>
            <a:custGeom>
              <a:avLst/>
              <a:gdLst>
                <a:gd name="T0" fmla="*/ 46 w 50"/>
                <a:gd name="T1" fmla="*/ 42 h 44"/>
                <a:gd name="T2" fmla="*/ 42 w 50"/>
                <a:gd name="T3" fmla="*/ 14 h 44"/>
                <a:gd name="T4" fmla="*/ 16 w 50"/>
                <a:gd name="T5" fmla="*/ 1 h 44"/>
                <a:gd name="T6" fmla="*/ 3 w 50"/>
                <a:gd name="T7" fmla="*/ 4 h 44"/>
                <a:gd name="T8" fmla="*/ 1 w 50"/>
                <a:gd name="T9" fmla="*/ 16 h 44"/>
                <a:gd name="T10" fmla="*/ 9 w 50"/>
                <a:gd name="T11" fmla="*/ 26 h 44"/>
                <a:gd name="T12" fmla="*/ 46 w 50"/>
                <a:gd name="T1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44">
                  <a:moveTo>
                    <a:pt x="46" y="42"/>
                  </a:moveTo>
                  <a:cubicBezTo>
                    <a:pt x="50" y="33"/>
                    <a:pt x="48" y="22"/>
                    <a:pt x="42" y="14"/>
                  </a:cubicBezTo>
                  <a:cubicBezTo>
                    <a:pt x="36" y="6"/>
                    <a:pt x="26" y="2"/>
                    <a:pt x="16" y="1"/>
                  </a:cubicBezTo>
                  <a:cubicBezTo>
                    <a:pt x="12" y="0"/>
                    <a:pt x="7" y="1"/>
                    <a:pt x="3" y="4"/>
                  </a:cubicBezTo>
                  <a:cubicBezTo>
                    <a:pt x="0" y="7"/>
                    <a:pt x="0" y="12"/>
                    <a:pt x="1" y="16"/>
                  </a:cubicBezTo>
                  <a:cubicBezTo>
                    <a:pt x="2" y="20"/>
                    <a:pt x="5" y="24"/>
                    <a:pt x="9" y="26"/>
                  </a:cubicBezTo>
                  <a:cubicBezTo>
                    <a:pt x="19" y="36"/>
                    <a:pt x="32" y="44"/>
                    <a:pt x="46" y="4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9">
              <a:extLst>
                <a:ext uri="{FF2B5EF4-FFF2-40B4-BE49-F238E27FC236}">
                  <a16:creationId xmlns:a16="http://schemas.microsoft.com/office/drawing/2014/main" id="{69A03007-DDD5-4963-9AAF-ED272EF45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" y="4973"/>
              <a:ext cx="80" cy="183"/>
            </a:xfrm>
            <a:custGeom>
              <a:avLst/>
              <a:gdLst>
                <a:gd name="T0" fmla="*/ 34 w 34"/>
                <a:gd name="T1" fmla="*/ 77 h 77"/>
                <a:gd name="T2" fmla="*/ 34 w 34"/>
                <a:gd name="T3" fmla="*/ 74 h 77"/>
                <a:gd name="T4" fmla="*/ 34 w 34"/>
                <a:gd name="T5" fmla="*/ 64 h 77"/>
                <a:gd name="T6" fmla="*/ 29 w 34"/>
                <a:gd name="T7" fmla="*/ 33 h 77"/>
                <a:gd name="T8" fmla="*/ 12 w 34"/>
                <a:gd name="T9" fmla="*/ 7 h 77"/>
                <a:gd name="T10" fmla="*/ 4 w 34"/>
                <a:gd name="T11" fmla="*/ 1 h 77"/>
                <a:gd name="T12" fmla="*/ 1 w 34"/>
                <a:gd name="T13" fmla="*/ 0 h 77"/>
                <a:gd name="T14" fmla="*/ 0 w 34"/>
                <a:gd name="T15" fmla="*/ 0 h 77"/>
                <a:gd name="T16" fmla="*/ 11 w 34"/>
                <a:gd name="T17" fmla="*/ 7 h 77"/>
                <a:gd name="T18" fmla="*/ 28 w 34"/>
                <a:gd name="T19" fmla="*/ 33 h 77"/>
                <a:gd name="T20" fmla="*/ 33 w 34"/>
                <a:gd name="T21" fmla="*/ 64 h 77"/>
                <a:gd name="T22" fmla="*/ 33 w 34"/>
                <a:gd name="T23" fmla="*/ 74 h 77"/>
                <a:gd name="T24" fmla="*/ 34 w 34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77">
                  <a:moveTo>
                    <a:pt x="34" y="77"/>
                  </a:moveTo>
                  <a:cubicBezTo>
                    <a:pt x="34" y="77"/>
                    <a:pt x="34" y="76"/>
                    <a:pt x="34" y="74"/>
                  </a:cubicBezTo>
                  <a:cubicBezTo>
                    <a:pt x="34" y="71"/>
                    <a:pt x="34" y="68"/>
                    <a:pt x="34" y="64"/>
                  </a:cubicBezTo>
                  <a:cubicBezTo>
                    <a:pt x="33" y="56"/>
                    <a:pt x="33" y="45"/>
                    <a:pt x="29" y="33"/>
                  </a:cubicBezTo>
                  <a:cubicBezTo>
                    <a:pt x="25" y="21"/>
                    <a:pt x="18" y="12"/>
                    <a:pt x="12" y="7"/>
                  </a:cubicBezTo>
                  <a:cubicBezTo>
                    <a:pt x="9" y="4"/>
                    <a:pt x="6" y="2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5" y="2"/>
                    <a:pt x="11" y="7"/>
                  </a:cubicBezTo>
                  <a:cubicBezTo>
                    <a:pt x="17" y="12"/>
                    <a:pt x="24" y="22"/>
                    <a:pt x="28" y="33"/>
                  </a:cubicBezTo>
                  <a:cubicBezTo>
                    <a:pt x="32" y="45"/>
                    <a:pt x="32" y="56"/>
                    <a:pt x="33" y="64"/>
                  </a:cubicBezTo>
                  <a:cubicBezTo>
                    <a:pt x="33" y="68"/>
                    <a:pt x="33" y="72"/>
                    <a:pt x="33" y="74"/>
                  </a:cubicBezTo>
                  <a:cubicBezTo>
                    <a:pt x="33" y="76"/>
                    <a:pt x="34" y="77"/>
                    <a:pt x="34" y="7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80">
              <a:extLst>
                <a:ext uri="{FF2B5EF4-FFF2-40B4-BE49-F238E27FC236}">
                  <a16:creationId xmlns:a16="http://schemas.microsoft.com/office/drawing/2014/main" id="{106A8FF2-FCF1-4D8F-8F15-FBD38B0BF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" y="4810"/>
              <a:ext cx="59" cy="353"/>
            </a:xfrm>
            <a:custGeom>
              <a:avLst/>
              <a:gdLst>
                <a:gd name="T0" fmla="*/ 25 w 25"/>
                <a:gd name="T1" fmla="*/ 0 h 149"/>
                <a:gd name="T2" fmla="*/ 25 w 25"/>
                <a:gd name="T3" fmla="*/ 2 h 149"/>
                <a:gd name="T4" fmla="*/ 24 w 25"/>
                <a:gd name="T5" fmla="*/ 6 h 149"/>
                <a:gd name="T6" fmla="*/ 20 w 25"/>
                <a:gd name="T7" fmla="*/ 22 h 149"/>
                <a:gd name="T8" fmla="*/ 11 w 25"/>
                <a:gd name="T9" fmla="*/ 74 h 149"/>
                <a:gd name="T10" fmla="*/ 3 w 25"/>
                <a:gd name="T11" fmla="*/ 127 h 149"/>
                <a:gd name="T12" fmla="*/ 1 w 25"/>
                <a:gd name="T13" fmla="*/ 143 h 149"/>
                <a:gd name="T14" fmla="*/ 0 w 25"/>
                <a:gd name="T15" fmla="*/ 148 h 149"/>
                <a:gd name="T16" fmla="*/ 0 w 25"/>
                <a:gd name="T17" fmla="*/ 149 h 149"/>
                <a:gd name="T18" fmla="*/ 1 w 25"/>
                <a:gd name="T19" fmla="*/ 148 h 149"/>
                <a:gd name="T20" fmla="*/ 1 w 25"/>
                <a:gd name="T21" fmla="*/ 143 h 149"/>
                <a:gd name="T22" fmla="*/ 4 w 25"/>
                <a:gd name="T23" fmla="*/ 127 h 149"/>
                <a:gd name="T24" fmla="*/ 12 w 25"/>
                <a:gd name="T25" fmla="*/ 75 h 149"/>
                <a:gd name="T26" fmla="*/ 21 w 25"/>
                <a:gd name="T27" fmla="*/ 22 h 149"/>
                <a:gd name="T28" fmla="*/ 24 w 25"/>
                <a:gd name="T29" fmla="*/ 6 h 149"/>
                <a:gd name="T30" fmla="*/ 25 w 25"/>
                <a:gd name="T31" fmla="*/ 2 h 149"/>
                <a:gd name="T32" fmla="*/ 25 w 25"/>
                <a:gd name="T3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49">
                  <a:moveTo>
                    <a:pt x="25" y="0"/>
                  </a:moveTo>
                  <a:cubicBezTo>
                    <a:pt x="25" y="0"/>
                    <a:pt x="25" y="1"/>
                    <a:pt x="25" y="2"/>
                  </a:cubicBezTo>
                  <a:cubicBezTo>
                    <a:pt x="24" y="3"/>
                    <a:pt x="24" y="4"/>
                    <a:pt x="24" y="6"/>
                  </a:cubicBezTo>
                  <a:cubicBezTo>
                    <a:pt x="23" y="10"/>
                    <a:pt x="22" y="15"/>
                    <a:pt x="20" y="22"/>
                  </a:cubicBezTo>
                  <a:cubicBezTo>
                    <a:pt x="18" y="35"/>
                    <a:pt x="14" y="54"/>
                    <a:pt x="11" y="74"/>
                  </a:cubicBezTo>
                  <a:cubicBezTo>
                    <a:pt x="7" y="95"/>
                    <a:pt x="5" y="114"/>
                    <a:pt x="3" y="127"/>
                  </a:cubicBezTo>
                  <a:cubicBezTo>
                    <a:pt x="2" y="134"/>
                    <a:pt x="1" y="139"/>
                    <a:pt x="1" y="143"/>
                  </a:cubicBezTo>
                  <a:cubicBezTo>
                    <a:pt x="1" y="145"/>
                    <a:pt x="1" y="146"/>
                    <a:pt x="0" y="148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1" y="149"/>
                    <a:pt x="1" y="148"/>
                  </a:cubicBezTo>
                  <a:cubicBezTo>
                    <a:pt x="1" y="146"/>
                    <a:pt x="1" y="145"/>
                    <a:pt x="1" y="143"/>
                  </a:cubicBezTo>
                  <a:cubicBezTo>
                    <a:pt x="2" y="139"/>
                    <a:pt x="3" y="134"/>
                    <a:pt x="4" y="127"/>
                  </a:cubicBezTo>
                  <a:cubicBezTo>
                    <a:pt x="6" y="114"/>
                    <a:pt x="9" y="95"/>
                    <a:pt x="12" y="75"/>
                  </a:cubicBezTo>
                  <a:cubicBezTo>
                    <a:pt x="15" y="54"/>
                    <a:pt x="19" y="36"/>
                    <a:pt x="21" y="22"/>
                  </a:cubicBezTo>
                  <a:cubicBezTo>
                    <a:pt x="22" y="16"/>
                    <a:pt x="23" y="10"/>
                    <a:pt x="24" y="6"/>
                  </a:cubicBezTo>
                  <a:cubicBezTo>
                    <a:pt x="25" y="4"/>
                    <a:pt x="25" y="3"/>
                    <a:pt x="25" y="2"/>
                  </a:cubicBezTo>
                  <a:cubicBezTo>
                    <a:pt x="25" y="1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81">
              <a:extLst>
                <a:ext uri="{FF2B5EF4-FFF2-40B4-BE49-F238E27FC236}">
                  <a16:creationId xmlns:a16="http://schemas.microsoft.com/office/drawing/2014/main" id="{27CBE520-1386-4017-95F1-C49895A53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" y="4959"/>
              <a:ext cx="147" cy="116"/>
            </a:xfrm>
            <a:custGeom>
              <a:avLst/>
              <a:gdLst>
                <a:gd name="T0" fmla="*/ 0 w 62"/>
                <a:gd name="T1" fmla="*/ 43 h 49"/>
                <a:gd name="T2" fmla="*/ 44 w 62"/>
                <a:gd name="T3" fmla="*/ 2 h 49"/>
                <a:gd name="T4" fmla="*/ 58 w 62"/>
                <a:gd name="T5" fmla="*/ 4 h 49"/>
                <a:gd name="T6" fmla="*/ 57 w 62"/>
                <a:gd name="T7" fmla="*/ 19 h 49"/>
                <a:gd name="T8" fmla="*/ 0 w 62"/>
                <a:gd name="T9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9">
                  <a:moveTo>
                    <a:pt x="0" y="43"/>
                  </a:moveTo>
                  <a:cubicBezTo>
                    <a:pt x="7" y="24"/>
                    <a:pt x="24" y="8"/>
                    <a:pt x="44" y="2"/>
                  </a:cubicBezTo>
                  <a:cubicBezTo>
                    <a:pt x="49" y="0"/>
                    <a:pt x="55" y="0"/>
                    <a:pt x="58" y="4"/>
                  </a:cubicBezTo>
                  <a:cubicBezTo>
                    <a:pt x="62" y="8"/>
                    <a:pt x="60" y="15"/>
                    <a:pt x="57" y="19"/>
                  </a:cubicBezTo>
                  <a:cubicBezTo>
                    <a:pt x="46" y="38"/>
                    <a:pt x="22" y="49"/>
                    <a:pt x="0" y="45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82">
              <a:extLst>
                <a:ext uri="{FF2B5EF4-FFF2-40B4-BE49-F238E27FC236}">
                  <a16:creationId xmlns:a16="http://schemas.microsoft.com/office/drawing/2014/main" id="{7F59F6FA-D8FE-4C72-A0BF-E2047CB86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" y="5000"/>
              <a:ext cx="124" cy="144"/>
            </a:xfrm>
            <a:custGeom>
              <a:avLst/>
              <a:gdLst>
                <a:gd name="T0" fmla="*/ 52 w 52"/>
                <a:gd name="T1" fmla="*/ 0 h 61"/>
                <a:gd name="T2" fmla="*/ 48 w 52"/>
                <a:gd name="T3" fmla="*/ 1 h 61"/>
                <a:gd name="T4" fmla="*/ 45 w 52"/>
                <a:gd name="T5" fmla="*/ 2 h 61"/>
                <a:gd name="T6" fmla="*/ 40 w 52"/>
                <a:gd name="T7" fmla="*/ 4 h 61"/>
                <a:gd name="T8" fmla="*/ 34 w 52"/>
                <a:gd name="T9" fmla="*/ 7 h 61"/>
                <a:gd name="T10" fmla="*/ 28 w 52"/>
                <a:gd name="T11" fmla="*/ 11 h 61"/>
                <a:gd name="T12" fmla="*/ 16 w 52"/>
                <a:gd name="T13" fmla="*/ 22 h 61"/>
                <a:gd name="T14" fmla="*/ 7 w 52"/>
                <a:gd name="T15" fmla="*/ 36 h 61"/>
                <a:gd name="T16" fmla="*/ 4 w 52"/>
                <a:gd name="T17" fmla="*/ 43 h 61"/>
                <a:gd name="T18" fmla="*/ 2 w 52"/>
                <a:gd name="T19" fmla="*/ 49 h 61"/>
                <a:gd name="T20" fmla="*/ 1 w 52"/>
                <a:gd name="T21" fmla="*/ 54 h 61"/>
                <a:gd name="T22" fmla="*/ 1 w 52"/>
                <a:gd name="T23" fmla="*/ 57 h 61"/>
                <a:gd name="T24" fmla="*/ 0 w 52"/>
                <a:gd name="T25" fmla="*/ 61 h 61"/>
                <a:gd name="T26" fmla="*/ 3 w 52"/>
                <a:gd name="T27" fmla="*/ 49 h 61"/>
                <a:gd name="T28" fmla="*/ 5 w 52"/>
                <a:gd name="T29" fmla="*/ 43 h 61"/>
                <a:gd name="T30" fmla="*/ 8 w 52"/>
                <a:gd name="T31" fmla="*/ 36 h 61"/>
                <a:gd name="T32" fmla="*/ 17 w 52"/>
                <a:gd name="T33" fmla="*/ 23 h 61"/>
                <a:gd name="T34" fmla="*/ 29 w 52"/>
                <a:gd name="T35" fmla="*/ 12 h 61"/>
                <a:gd name="T36" fmla="*/ 35 w 52"/>
                <a:gd name="T37" fmla="*/ 8 h 61"/>
                <a:gd name="T38" fmla="*/ 40 w 52"/>
                <a:gd name="T39" fmla="*/ 5 h 61"/>
                <a:gd name="T40" fmla="*/ 52 w 52"/>
                <a:gd name="T4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61">
                  <a:moveTo>
                    <a:pt x="52" y="0"/>
                  </a:moveTo>
                  <a:cubicBezTo>
                    <a:pt x="52" y="0"/>
                    <a:pt x="50" y="1"/>
                    <a:pt x="48" y="1"/>
                  </a:cubicBezTo>
                  <a:cubicBezTo>
                    <a:pt x="47" y="1"/>
                    <a:pt x="46" y="2"/>
                    <a:pt x="45" y="2"/>
                  </a:cubicBezTo>
                  <a:cubicBezTo>
                    <a:pt x="43" y="3"/>
                    <a:pt x="42" y="3"/>
                    <a:pt x="40" y="4"/>
                  </a:cubicBezTo>
                  <a:cubicBezTo>
                    <a:pt x="38" y="5"/>
                    <a:pt x="36" y="6"/>
                    <a:pt x="34" y="7"/>
                  </a:cubicBezTo>
                  <a:cubicBezTo>
                    <a:pt x="32" y="8"/>
                    <a:pt x="30" y="10"/>
                    <a:pt x="28" y="11"/>
                  </a:cubicBezTo>
                  <a:cubicBezTo>
                    <a:pt x="24" y="14"/>
                    <a:pt x="20" y="18"/>
                    <a:pt x="16" y="22"/>
                  </a:cubicBezTo>
                  <a:cubicBezTo>
                    <a:pt x="12" y="27"/>
                    <a:pt x="9" y="31"/>
                    <a:pt x="7" y="36"/>
                  </a:cubicBezTo>
                  <a:cubicBezTo>
                    <a:pt x="6" y="38"/>
                    <a:pt x="5" y="40"/>
                    <a:pt x="4" y="43"/>
                  </a:cubicBezTo>
                  <a:cubicBezTo>
                    <a:pt x="3" y="45"/>
                    <a:pt x="3" y="47"/>
                    <a:pt x="2" y="49"/>
                  </a:cubicBezTo>
                  <a:cubicBezTo>
                    <a:pt x="2" y="50"/>
                    <a:pt x="2" y="52"/>
                    <a:pt x="1" y="54"/>
                  </a:cubicBezTo>
                  <a:cubicBezTo>
                    <a:pt x="1" y="55"/>
                    <a:pt x="1" y="56"/>
                    <a:pt x="1" y="57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1" y="61"/>
                    <a:pt x="1" y="56"/>
                    <a:pt x="3" y="49"/>
                  </a:cubicBezTo>
                  <a:cubicBezTo>
                    <a:pt x="4" y="47"/>
                    <a:pt x="4" y="45"/>
                    <a:pt x="5" y="43"/>
                  </a:cubicBezTo>
                  <a:cubicBezTo>
                    <a:pt x="6" y="41"/>
                    <a:pt x="7" y="39"/>
                    <a:pt x="8" y="36"/>
                  </a:cubicBezTo>
                  <a:cubicBezTo>
                    <a:pt x="10" y="32"/>
                    <a:pt x="13" y="27"/>
                    <a:pt x="17" y="23"/>
                  </a:cubicBezTo>
                  <a:cubicBezTo>
                    <a:pt x="21" y="19"/>
                    <a:pt x="25" y="15"/>
                    <a:pt x="29" y="12"/>
                  </a:cubicBezTo>
                  <a:cubicBezTo>
                    <a:pt x="31" y="11"/>
                    <a:pt x="33" y="9"/>
                    <a:pt x="35" y="8"/>
                  </a:cubicBezTo>
                  <a:cubicBezTo>
                    <a:pt x="37" y="7"/>
                    <a:pt x="39" y="6"/>
                    <a:pt x="40" y="5"/>
                  </a:cubicBezTo>
                  <a:cubicBezTo>
                    <a:pt x="47" y="2"/>
                    <a:pt x="52" y="1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FDE9E22-C89F-4E7B-ABAF-986F5FD9CAE1}"/>
              </a:ext>
            </a:extLst>
          </p:cNvPr>
          <p:cNvGrpSpPr/>
          <p:nvPr/>
        </p:nvGrpSpPr>
        <p:grpSpPr>
          <a:xfrm>
            <a:off x="6331211" y="268544"/>
            <a:ext cx="643132" cy="579252"/>
            <a:chOff x="5035809" y="4247797"/>
            <a:chExt cx="394930" cy="355704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FCED890-F6D0-4591-8C5B-152CA6579F00}"/>
                </a:ext>
              </a:extLst>
            </p:cNvPr>
            <p:cNvSpPr/>
            <p:nvPr/>
          </p:nvSpPr>
          <p:spPr>
            <a:xfrm>
              <a:off x="5075036" y="4247797"/>
              <a:ext cx="355703" cy="355704"/>
            </a:xfrm>
            <a:prstGeom prst="ellipse">
              <a:avLst/>
            </a:prstGeom>
            <a:solidFill>
              <a:srgbClr val="7DD4F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B2780C9-6F4F-4BD2-84EE-E08803446AC3}"/>
                </a:ext>
              </a:extLst>
            </p:cNvPr>
            <p:cNvSpPr/>
            <p:nvPr/>
          </p:nvSpPr>
          <p:spPr>
            <a:xfrm>
              <a:off x="5035809" y="4247797"/>
              <a:ext cx="355703" cy="355704"/>
            </a:xfrm>
            <a:prstGeom prst="ellipse">
              <a:avLst/>
            </a:prstGeom>
            <a:noFill/>
            <a:ln>
              <a:solidFill>
                <a:srgbClr val="0075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400" i="1" dirty="0">
                  <a:solidFill>
                    <a:srgbClr val="0075B0"/>
                  </a:solidFill>
                </a:rPr>
                <a:t>1</a:t>
              </a: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C554F5B2-9B48-427E-BD5E-41EF88FDE3C0}"/>
              </a:ext>
            </a:extLst>
          </p:cNvPr>
          <p:cNvSpPr txBox="1"/>
          <p:nvPr/>
        </p:nvSpPr>
        <p:spPr>
          <a:xfrm>
            <a:off x="7251607" y="153381"/>
            <a:ext cx="4385014" cy="7903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altLang="en-US" sz="2400" dirty="0">
                <a:latin typeface="Arial Narrow" panose="020B0606020202030204" pitchFamily="34" charset="0"/>
              </a:rPr>
              <a:t>easy to access anytime, any where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85C08F4-C9AA-47BB-A7A9-212B6220B8F8}"/>
              </a:ext>
            </a:extLst>
          </p:cNvPr>
          <p:cNvGrpSpPr/>
          <p:nvPr/>
        </p:nvGrpSpPr>
        <p:grpSpPr>
          <a:xfrm>
            <a:off x="6331211" y="1449536"/>
            <a:ext cx="643132" cy="579252"/>
            <a:chOff x="5035809" y="4247797"/>
            <a:chExt cx="394930" cy="355704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4CEAE4BE-E635-415A-A0FB-868C15FA802C}"/>
                </a:ext>
              </a:extLst>
            </p:cNvPr>
            <p:cNvSpPr/>
            <p:nvPr/>
          </p:nvSpPr>
          <p:spPr>
            <a:xfrm>
              <a:off x="5075036" y="4247797"/>
              <a:ext cx="355703" cy="355704"/>
            </a:xfrm>
            <a:prstGeom prst="ellipse">
              <a:avLst/>
            </a:prstGeom>
            <a:solidFill>
              <a:srgbClr val="7DD4F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8974A3C-A57C-4785-A920-EECFD05DFC1D}"/>
                </a:ext>
              </a:extLst>
            </p:cNvPr>
            <p:cNvSpPr/>
            <p:nvPr/>
          </p:nvSpPr>
          <p:spPr>
            <a:xfrm>
              <a:off x="5035809" y="4247797"/>
              <a:ext cx="355703" cy="355704"/>
            </a:xfrm>
            <a:prstGeom prst="ellipse">
              <a:avLst/>
            </a:prstGeom>
            <a:noFill/>
            <a:ln>
              <a:solidFill>
                <a:srgbClr val="0075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400" i="1" dirty="0">
                  <a:solidFill>
                    <a:srgbClr val="0075B0"/>
                  </a:solidFill>
                </a:rPr>
                <a:t>2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9B925A33-B6EE-4AD0-9A69-A2657B5D6E16}"/>
              </a:ext>
            </a:extLst>
          </p:cNvPr>
          <p:cNvSpPr txBox="1"/>
          <p:nvPr/>
        </p:nvSpPr>
        <p:spPr>
          <a:xfrm>
            <a:off x="7251607" y="1344006"/>
            <a:ext cx="4385014" cy="7903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altLang="en-US" sz="2400" dirty="0">
                <a:latin typeface="Arial Narrow" panose="020B0606020202030204" pitchFamily="34" charset="0"/>
              </a:rPr>
              <a:t>all news related globe data in one platform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F56D533-1423-46B3-A3B6-A16267539AD2}"/>
              </a:ext>
            </a:extLst>
          </p:cNvPr>
          <p:cNvGrpSpPr/>
          <p:nvPr/>
        </p:nvGrpSpPr>
        <p:grpSpPr>
          <a:xfrm>
            <a:off x="6331211" y="2640161"/>
            <a:ext cx="643132" cy="579252"/>
            <a:chOff x="5035809" y="4247797"/>
            <a:chExt cx="394930" cy="355704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31408747-4707-4764-BF5D-9E12C48A0040}"/>
                </a:ext>
              </a:extLst>
            </p:cNvPr>
            <p:cNvSpPr/>
            <p:nvPr/>
          </p:nvSpPr>
          <p:spPr>
            <a:xfrm>
              <a:off x="5075036" y="4247797"/>
              <a:ext cx="355703" cy="355704"/>
            </a:xfrm>
            <a:prstGeom prst="ellipse">
              <a:avLst/>
            </a:prstGeom>
            <a:solidFill>
              <a:srgbClr val="7DD4F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A38239B1-4F32-4A2B-A2FF-61E46BEC4C0E}"/>
                </a:ext>
              </a:extLst>
            </p:cNvPr>
            <p:cNvSpPr/>
            <p:nvPr/>
          </p:nvSpPr>
          <p:spPr>
            <a:xfrm>
              <a:off x="5035809" y="4247797"/>
              <a:ext cx="355703" cy="355704"/>
            </a:xfrm>
            <a:prstGeom prst="ellipse">
              <a:avLst/>
            </a:prstGeom>
            <a:noFill/>
            <a:ln>
              <a:solidFill>
                <a:srgbClr val="0075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400" i="1" dirty="0">
                  <a:solidFill>
                    <a:srgbClr val="0075B0"/>
                  </a:solidFill>
                </a:rPr>
                <a:t>3</a:t>
              </a:r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4CD9F5D7-0BC2-4950-BFBD-5C53573A9F6B}"/>
              </a:ext>
            </a:extLst>
          </p:cNvPr>
          <p:cNvSpPr txBox="1"/>
          <p:nvPr/>
        </p:nvSpPr>
        <p:spPr>
          <a:xfrm>
            <a:off x="7251607" y="2534631"/>
            <a:ext cx="4385014" cy="7903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IN" altLang="en-GB" sz="2400" dirty="0">
                <a:latin typeface="Arial Narrow" panose="020B0606020202030204" pitchFamily="34" charset="0"/>
              </a:rPr>
              <a:t>real time currency update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E2D9F52-F0F6-4DF5-8DA2-FB858FB23E12}"/>
              </a:ext>
            </a:extLst>
          </p:cNvPr>
          <p:cNvGrpSpPr/>
          <p:nvPr/>
        </p:nvGrpSpPr>
        <p:grpSpPr>
          <a:xfrm>
            <a:off x="6331211" y="3830786"/>
            <a:ext cx="643132" cy="579252"/>
            <a:chOff x="5035809" y="4247797"/>
            <a:chExt cx="394930" cy="355704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AB2B5AA-70EC-4563-BEF6-1F02F6159DD1}"/>
                </a:ext>
              </a:extLst>
            </p:cNvPr>
            <p:cNvSpPr/>
            <p:nvPr/>
          </p:nvSpPr>
          <p:spPr>
            <a:xfrm>
              <a:off x="5075036" y="4247797"/>
              <a:ext cx="355703" cy="355704"/>
            </a:xfrm>
            <a:prstGeom prst="ellipse">
              <a:avLst/>
            </a:prstGeom>
            <a:solidFill>
              <a:srgbClr val="7DD4F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6B43D10-4201-4A31-B448-365BA813AF34}"/>
                </a:ext>
              </a:extLst>
            </p:cNvPr>
            <p:cNvSpPr/>
            <p:nvPr/>
          </p:nvSpPr>
          <p:spPr>
            <a:xfrm>
              <a:off x="5035809" y="4247797"/>
              <a:ext cx="355703" cy="355704"/>
            </a:xfrm>
            <a:prstGeom prst="ellipse">
              <a:avLst/>
            </a:prstGeom>
            <a:noFill/>
            <a:ln>
              <a:solidFill>
                <a:srgbClr val="0075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400" i="1" dirty="0">
                  <a:solidFill>
                    <a:srgbClr val="0075B0"/>
                  </a:solidFill>
                </a:rPr>
                <a:t>4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DD5C437D-BA31-4ADB-8D22-EAC2D267D4E7}"/>
              </a:ext>
            </a:extLst>
          </p:cNvPr>
          <p:cNvSpPr txBox="1"/>
          <p:nvPr/>
        </p:nvSpPr>
        <p:spPr>
          <a:xfrm>
            <a:off x="7251607" y="3725256"/>
            <a:ext cx="4385014" cy="7903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IN" altLang="en-GB" sz="2400" dirty="0">
                <a:latin typeface="Arial Narrow" panose="020B0606020202030204" pitchFamily="34" charset="0"/>
              </a:rPr>
              <a:t>popular place for traveller</a:t>
            </a: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7534F21-64E9-4917-AE46-3EE988521826}"/>
              </a:ext>
            </a:extLst>
          </p:cNvPr>
          <p:cNvGrpSpPr/>
          <p:nvPr/>
        </p:nvGrpSpPr>
        <p:grpSpPr>
          <a:xfrm>
            <a:off x="6341409" y="4896429"/>
            <a:ext cx="643132" cy="579252"/>
            <a:chOff x="5035809" y="4247797"/>
            <a:chExt cx="394930" cy="355704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FF1B78F-48E8-4CAC-B5B3-EF996F452257}"/>
                </a:ext>
              </a:extLst>
            </p:cNvPr>
            <p:cNvSpPr/>
            <p:nvPr/>
          </p:nvSpPr>
          <p:spPr>
            <a:xfrm>
              <a:off x="5075036" y="4247797"/>
              <a:ext cx="355703" cy="355704"/>
            </a:xfrm>
            <a:prstGeom prst="ellipse">
              <a:avLst/>
            </a:prstGeom>
            <a:solidFill>
              <a:srgbClr val="7DD4F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A554B76C-028D-46F8-A0E8-37B139F6BEBB}"/>
                </a:ext>
              </a:extLst>
            </p:cNvPr>
            <p:cNvSpPr/>
            <p:nvPr/>
          </p:nvSpPr>
          <p:spPr>
            <a:xfrm>
              <a:off x="5035809" y="4247797"/>
              <a:ext cx="355703" cy="355704"/>
            </a:xfrm>
            <a:prstGeom prst="ellipse">
              <a:avLst/>
            </a:prstGeom>
            <a:noFill/>
            <a:ln>
              <a:solidFill>
                <a:srgbClr val="0075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400" i="1" dirty="0">
                  <a:solidFill>
                    <a:srgbClr val="0075B0"/>
                  </a:solidFill>
                </a:rPr>
                <a:t>5</a:t>
              </a: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A685FC6E-DB34-4346-A5C7-325B952E21BD}"/>
              </a:ext>
            </a:extLst>
          </p:cNvPr>
          <p:cNvSpPr txBox="1"/>
          <p:nvPr/>
        </p:nvSpPr>
        <p:spPr>
          <a:xfrm>
            <a:off x="7173722" y="4798223"/>
            <a:ext cx="4385014" cy="7903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IN" altLang="en-GB" sz="2400" dirty="0">
                <a:latin typeface="Arial Narrow" panose="020B0606020202030204" pitchFamily="34" charset="0"/>
              </a:rPr>
              <a:t>easy to book flight in travel section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C7A4F20-5D16-4A8E-9C70-97BF7C46EFFF}"/>
              </a:ext>
            </a:extLst>
          </p:cNvPr>
          <p:cNvCxnSpPr/>
          <p:nvPr/>
        </p:nvCxnSpPr>
        <p:spPr>
          <a:xfrm>
            <a:off x="6388006" y="1143849"/>
            <a:ext cx="5283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08BDC46-93B4-477A-B2A8-69DB21432E3B}"/>
              </a:ext>
            </a:extLst>
          </p:cNvPr>
          <p:cNvCxnSpPr/>
          <p:nvPr/>
        </p:nvCxnSpPr>
        <p:spPr>
          <a:xfrm>
            <a:off x="6388006" y="2334474"/>
            <a:ext cx="5283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F9A238D-122B-42AF-9B7F-37FB6A6844D4}"/>
              </a:ext>
            </a:extLst>
          </p:cNvPr>
          <p:cNvCxnSpPr/>
          <p:nvPr/>
        </p:nvCxnSpPr>
        <p:spPr>
          <a:xfrm>
            <a:off x="6388006" y="3525099"/>
            <a:ext cx="5283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9220935-1CC3-4BB1-B0B4-974360A722DF}"/>
              </a:ext>
            </a:extLst>
          </p:cNvPr>
          <p:cNvCxnSpPr/>
          <p:nvPr/>
        </p:nvCxnSpPr>
        <p:spPr>
          <a:xfrm>
            <a:off x="6388006" y="4715724"/>
            <a:ext cx="5283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EEF6942-079B-4EEE-B797-55AEBF35B771}"/>
              </a:ext>
            </a:extLst>
          </p:cNvPr>
          <p:cNvGrpSpPr/>
          <p:nvPr/>
        </p:nvGrpSpPr>
        <p:grpSpPr>
          <a:xfrm>
            <a:off x="6351514" y="5998827"/>
            <a:ext cx="643132" cy="579252"/>
            <a:chOff x="5035809" y="4247797"/>
            <a:chExt cx="394930" cy="355704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347D13A-FED7-46AB-A096-FA6E36D3374D}"/>
                </a:ext>
              </a:extLst>
            </p:cNvPr>
            <p:cNvSpPr/>
            <p:nvPr/>
          </p:nvSpPr>
          <p:spPr>
            <a:xfrm>
              <a:off x="5075036" y="4247797"/>
              <a:ext cx="355703" cy="355704"/>
            </a:xfrm>
            <a:prstGeom prst="ellipse">
              <a:avLst/>
            </a:prstGeom>
            <a:solidFill>
              <a:srgbClr val="7DD4F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2157CABE-C7DA-439C-9890-49722B253D8F}"/>
                </a:ext>
              </a:extLst>
            </p:cNvPr>
            <p:cNvSpPr/>
            <p:nvPr/>
          </p:nvSpPr>
          <p:spPr>
            <a:xfrm>
              <a:off x="5035809" y="4247797"/>
              <a:ext cx="355703" cy="355704"/>
            </a:xfrm>
            <a:prstGeom prst="ellipse">
              <a:avLst/>
            </a:prstGeom>
            <a:noFill/>
            <a:ln>
              <a:solidFill>
                <a:srgbClr val="0075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400" i="1" dirty="0">
                  <a:solidFill>
                    <a:srgbClr val="0075B0"/>
                  </a:solidFill>
                </a:rPr>
                <a:t>6</a:t>
              </a:r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129E2D31-00ED-4B99-9649-E495B87258F5}"/>
              </a:ext>
            </a:extLst>
          </p:cNvPr>
          <p:cNvSpPr txBox="1"/>
          <p:nvPr/>
        </p:nvSpPr>
        <p:spPr>
          <a:xfrm>
            <a:off x="7221652" y="5860978"/>
            <a:ext cx="4863847" cy="79031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IN" altLang="en-GB" sz="2400" dirty="0">
                <a:latin typeface="Arial Narrow" panose="020B0606020202030204" pitchFamily="34" charset="0"/>
              </a:rPr>
              <a:t>free access for popular live news channels.</a:t>
            </a:r>
            <a:endParaRPr lang="en-GB" altLang="en-US" sz="2400" dirty="0">
              <a:latin typeface="Arial Narrow" panose="020B0606020202030204" pitchFamily="34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073D1CD-B4A4-4BE9-AFFD-9710ABA1160A}"/>
              </a:ext>
            </a:extLst>
          </p:cNvPr>
          <p:cNvCxnSpPr/>
          <p:nvPr/>
        </p:nvCxnSpPr>
        <p:spPr>
          <a:xfrm>
            <a:off x="6408309" y="5683507"/>
            <a:ext cx="5283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565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5A8D35-86A1-47CC-8205-16C38285D2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5C73F8-F12B-4BEB-89D4-3E1893A7C214}"/>
              </a:ext>
            </a:extLst>
          </p:cNvPr>
          <p:cNvSpPr>
            <a:spLocks/>
          </p:cNvSpPr>
          <p:nvPr/>
        </p:nvSpPr>
        <p:spPr bwMode="auto">
          <a:xfrm>
            <a:off x="1160463" y="1612030"/>
            <a:ext cx="2192338" cy="2027238"/>
          </a:xfrm>
          <a:custGeom>
            <a:avLst/>
            <a:gdLst>
              <a:gd name="T0" fmla="*/ 530 w 983"/>
              <a:gd name="T1" fmla="*/ 0 h 905"/>
              <a:gd name="T2" fmla="*/ 237 w 983"/>
              <a:gd name="T3" fmla="*/ 107 h 905"/>
              <a:gd name="T4" fmla="*/ 253 w 983"/>
              <a:gd name="T5" fmla="*/ 126 h 905"/>
              <a:gd name="T6" fmla="*/ 530 w 983"/>
              <a:gd name="T7" fmla="*/ 24 h 905"/>
              <a:gd name="T8" fmla="*/ 959 w 983"/>
              <a:gd name="T9" fmla="*/ 452 h 905"/>
              <a:gd name="T10" fmla="*/ 530 w 983"/>
              <a:gd name="T11" fmla="*/ 881 h 905"/>
              <a:gd name="T12" fmla="*/ 214 w 983"/>
              <a:gd name="T13" fmla="*/ 742 h 905"/>
              <a:gd name="T14" fmla="*/ 24 w 983"/>
              <a:gd name="T15" fmla="*/ 742 h 905"/>
              <a:gd name="T16" fmla="*/ 24 w 983"/>
              <a:gd name="T17" fmla="*/ 641 h 905"/>
              <a:gd name="T18" fmla="*/ 147 w 983"/>
              <a:gd name="T19" fmla="*/ 641 h 905"/>
              <a:gd name="T20" fmla="*/ 147 w 983"/>
              <a:gd name="T21" fmla="*/ 320 h 905"/>
              <a:gd name="T22" fmla="*/ 38 w 983"/>
              <a:gd name="T23" fmla="*/ 320 h 905"/>
              <a:gd name="T24" fmla="*/ 38 w 983"/>
              <a:gd name="T25" fmla="*/ 246 h 905"/>
              <a:gd name="T26" fmla="*/ 180 w 983"/>
              <a:gd name="T27" fmla="*/ 192 h 905"/>
              <a:gd name="T28" fmla="*/ 279 w 983"/>
              <a:gd name="T29" fmla="*/ 192 h 905"/>
              <a:gd name="T30" fmla="*/ 279 w 983"/>
              <a:gd name="T31" fmla="*/ 641 h 905"/>
              <a:gd name="T32" fmla="*/ 394 w 983"/>
              <a:gd name="T33" fmla="*/ 641 h 905"/>
              <a:gd name="T34" fmla="*/ 394 w 983"/>
              <a:gd name="T35" fmla="*/ 617 h 905"/>
              <a:gd name="T36" fmla="*/ 303 w 983"/>
              <a:gd name="T37" fmla="*/ 617 h 905"/>
              <a:gd name="T38" fmla="*/ 303 w 983"/>
              <a:gd name="T39" fmla="*/ 168 h 905"/>
              <a:gd name="T40" fmla="*/ 173 w 983"/>
              <a:gd name="T41" fmla="*/ 168 h 905"/>
              <a:gd name="T42" fmla="*/ 170 w 983"/>
              <a:gd name="T43" fmla="*/ 170 h 905"/>
              <a:gd name="T44" fmla="*/ 24 w 983"/>
              <a:gd name="T45" fmla="*/ 224 h 905"/>
              <a:gd name="T46" fmla="*/ 14 w 983"/>
              <a:gd name="T47" fmla="*/ 226 h 905"/>
              <a:gd name="T48" fmla="*/ 14 w 983"/>
              <a:gd name="T49" fmla="*/ 344 h 905"/>
              <a:gd name="T50" fmla="*/ 123 w 983"/>
              <a:gd name="T51" fmla="*/ 344 h 905"/>
              <a:gd name="T52" fmla="*/ 123 w 983"/>
              <a:gd name="T53" fmla="*/ 617 h 905"/>
              <a:gd name="T54" fmla="*/ 0 w 983"/>
              <a:gd name="T55" fmla="*/ 617 h 905"/>
              <a:gd name="T56" fmla="*/ 0 w 983"/>
              <a:gd name="T57" fmla="*/ 766 h 905"/>
              <a:gd name="T58" fmla="*/ 204 w 983"/>
              <a:gd name="T59" fmla="*/ 766 h 905"/>
              <a:gd name="T60" fmla="*/ 530 w 983"/>
              <a:gd name="T61" fmla="*/ 905 h 905"/>
              <a:gd name="T62" fmla="*/ 983 w 983"/>
              <a:gd name="T63" fmla="*/ 452 h 905"/>
              <a:gd name="T64" fmla="*/ 530 w 983"/>
              <a:gd name="T65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83" h="905">
                <a:moveTo>
                  <a:pt x="530" y="0"/>
                </a:moveTo>
                <a:cubicBezTo>
                  <a:pt x="423" y="0"/>
                  <a:pt x="319" y="38"/>
                  <a:pt x="237" y="107"/>
                </a:cubicBezTo>
                <a:cubicBezTo>
                  <a:pt x="253" y="126"/>
                  <a:pt x="253" y="126"/>
                  <a:pt x="253" y="126"/>
                </a:cubicBezTo>
                <a:cubicBezTo>
                  <a:pt x="330" y="60"/>
                  <a:pt x="429" y="24"/>
                  <a:pt x="530" y="24"/>
                </a:cubicBezTo>
                <a:cubicBezTo>
                  <a:pt x="767" y="24"/>
                  <a:pt x="959" y="216"/>
                  <a:pt x="959" y="452"/>
                </a:cubicBezTo>
                <a:cubicBezTo>
                  <a:pt x="959" y="689"/>
                  <a:pt x="767" y="881"/>
                  <a:pt x="530" y="881"/>
                </a:cubicBezTo>
                <a:cubicBezTo>
                  <a:pt x="411" y="881"/>
                  <a:pt x="295" y="830"/>
                  <a:pt x="214" y="742"/>
                </a:cubicBezTo>
                <a:cubicBezTo>
                  <a:pt x="24" y="742"/>
                  <a:pt x="24" y="742"/>
                  <a:pt x="24" y="742"/>
                </a:cubicBezTo>
                <a:cubicBezTo>
                  <a:pt x="24" y="641"/>
                  <a:pt x="24" y="641"/>
                  <a:pt x="24" y="641"/>
                </a:cubicBezTo>
                <a:cubicBezTo>
                  <a:pt x="147" y="641"/>
                  <a:pt x="147" y="641"/>
                  <a:pt x="147" y="641"/>
                </a:cubicBezTo>
                <a:cubicBezTo>
                  <a:pt x="147" y="320"/>
                  <a:pt x="147" y="320"/>
                  <a:pt x="147" y="320"/>
                </a:cubicBezTo>
                <a:cubicBezTo>
                  <a:pt x="38" y="320"/>
                  <a:pt x="38" y="320"/>
                  <a:pt x="38" y="320"/>
                </a:cubicBezTo>
                <a:cubicBezTo>
                  <a:pt x="38" y="246"/>
                  <a:pt x="38" y="246"/>
                  <a:pt x="38" y="246"/>
                </a:cubicBezTo>
                <a:cubicBezTo>
                  <a:pt x="96" y="234"/>
                  <a:pt x="137" y="218"/>
                  <a:pt x="180" y="192"/>
                </a:cubicBezTo>
                <a:cubicBezTo>
                  <a:pt x="279" y="192"/>
                  <a:pt x="279" y="192"/>
                  <a:pt x="279" y="192"/>
                </a:cubicBezTo>
                <a:cubicBezTo>
                  <a:pt x="279" y="641"/>
                  <a:pt x="279" y="641"/>
                  <a:pt x="279" y="641"/>
                </a:cubicBezTo>
                <a:cubicBezTo>
                  <a:pt x="394" y="641"/>
                  <a:pt x="394" y="641"/>
                  <a:pt x="394" y="641"/>
                </a:cubicBezTo>
                <a:cubicBezTo>
                  <a:pt x="394" y="617"/>
                  <a:pt x="394" y="617"/>
                  <a:pt x="394" y="617"/>
                </a:cubicBezTo>
                <a:cubicBezTo>
                  <a:pt x="303" y="617"/>
                  <a:pt x="303" y="617"/>
                  <a:pt x="303" y="617"/>
                </a:cubicBezTo>
                <a:cubicBezTo>
                  <a:pt x="303" y="168"/>
                  <a:pt x="303" y="168"/>
                  <a:pt x="303" y="168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27" y="197"/>
                  <a:pt x="86" y="212"/>
                  <a:pt x="24" y="224"/>
                </a:cubicBezTo>
                <a:cubicBezTo>
                  <a:pt x="14" y="226"/>
                  <a:pt x="14" y="226"/>
                  <a:pt x="14" y="226"/>
                </a:cubicBezTo>
                <a:cubicBezTo>
                  <a:pt x="14" y="344"/>
                  <a:pt x="14" y="344"/>
                  <a:pt x="14" y="344"/>
                </a:cubicBezTo>
                <a:cubicBezTo>
                  <a:pt x="123" y="344"/>
                  <a:pt x="123" y="344"/>
                  <a:pt x="123" y="344"/>
                </a:cubicBezTo>
                <a:cubicBezTo>
                  <a:pt x="123" y="617"/>
                  <a:pt x="123" y="617"/>
                  <a:pt x="123" y="617"/>
                </a:cubicBezTo>
                <a:cubicBezTo>
                  <a:pt x="0" y="617"/>
                  <a:pt x="0" y="617"/>
                  <a:pt x="0" y="617"/>
                </a:cubicBezTo>
                <a:cubicBezTo>
                  <a:pt x="0" y="766"/>
                  <a:pt x="0" y="766"/>
                  <a:pt x="0" y="766"/>
                </a:cubicBezTo>
                <a:cubicBezTo>
                  <a:pt x="204" y="766"/>
                  <a:pt x="204" y="766"/>
                  <a:pt x="204" y="766"/>
                </a:cubicBezTo>
                <a:cubicBezTo>
                  <a:pt x="289" y="854"/>
                  <a:pt x="408" y="905"/>
                  <a:pt x="530" y="905"/>
                </a:cubicBezTo>
                <a:cubicBezTo>
                  <a:pt x="780" y="905"/>
                  <a:pt x="983" y="702"/>
                  <a:pt x="983" y="452"/>
                </a:cubicBezTo>
                <a:cubicBezTo>
                  <a:pt x="983" y="203"/>
                  <a:pt x="780" y="0"/>
                  <a:pt x="5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11D518-A19C-44C1-9F3E-CBE7A4329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894" y="1883692"/>
            <a:ext cx="1289050" cy="129381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51E317D-CC6D-4539-B39E-0D612B96B24B}"/>
              </a:ext>
            </a:extLst>
          </p:cNvPr>
          <p:cNvSpPr>
            <a:spLocks/>
          </p:cNvSpPr>
          <p:nvPr/>
        </p:nvSpPr>
        <p:spPr bwMode="auto">
          <a:xfrm>
            <a:off x="3649663" y="1612030"/>
            <a:ext cx="2243138" cy="2027238"/>
          </a:xfrm>
          <a:custGeom>
            <a:avLst/>
            <a:gdLst>
              <a:gd name="T0" fmla="*/ 553 w 1005"/>
              <a:gd name="T1" fmla="*/ 0 h 905"/>
              <a:gd name="T2" fmla="*/ 278 w 1005"/>
              <a:gd name="T3" fmla="*/ 93 h 905"/>
              <a:gd name="T4" fmla="*/ 292 w 1005"/>
              <a:gd name="T5" fmla="*/ 112 h 905"/>
              <a:gd name="T6" fmla="*/ 553 w 1005"/>
              <a:gd name="T7" fmla="*/ 24 h 905"/>
              <a:gd name="T8" fmla="*/ 981 w 1005"/>
              <a:gd name="T9" fmla="*/ 452 h 905"/>
              <a:gd name="T10" fmla="*/ 553 w 1005"/>
              <a:gd name="T11" fmla="*/ 881 h 905"/>
              <a:gd name="T12" fmla="*/ 237 w 1005"/>
              <a:gd name="T13" fmla="*/ 742 h 905"/>
              <a:gd name="T14" fmla="*/ 36 w 1005"/>
              <a:gd name="T15" fmla="*/ 742 h 905"/>
              <a:gd name="T16" fmla="*/ 36 w 1005"/>
              <a:gd name="T17" fmla="*/ 670 h 905"/>
              <a:gd name="T18" fmla="*/ 277 w 1005"/>
              <a:gd name="T19" fmla="*/ 366 h 905"/>
              <a:gd name="T20" fmla="*/ 194 w 1005"/>
              <a:gd name="T21" fmla="*/ 278 h 905"/>
              <a:gd name="T22" fmla="*/ 100 w 1005"/>
              <a:gd name="T23" fmla="*/ 328 h 905"/>
              <a:gd name="T24" fmla="*/ 33 w 1005"/>
              <a:gd name="T25" fmla="*/ 261 h 905"/>
              <a:gd name="T26" fmla="*/ 216 w 1005"/>
              <a:gd name="T27" fmla="*/ 181 h 905"/>
              <a:gd name="T28" fmla="*/ 401 w 1005"/>
              <a:gd name="T29" fmla="*/ 357 h 905"/>
              <a:gd name="T30" fmla="*/ 240 w 1005"/>
              <a:gd name="T31" fmla="*/ 622 h 905"/>
              <a:gd name="T32" fmla="*/ 216 w 1005"/>
              <a:gd name="T33" fmla="*/ 647 h 905"/>
              <a:gd name="T34" fmla="*/ 250 w 1005"/>
              <a:gd name="T35" fmla="*/ 642 h 905"/>
              <a:gd name="T36" fmla="*/ 344 w 1005"/>
              <a:gd name="T37" fmla="*/ 635 h 905"/>
              <a:gd name="T38" fmla="*/ 428 w 1005"/>
              <a:gd name="T39" fmla="*/ 635 h 905"/>
              <a:gd name="T40" fmla="*/ 428 w 1005"/>
              <a:gd name="T41" fmla="*/ 754 h 905"/>
              <a:gd name="T42" fmla="*/ 452 w 1005"/>
              <a:gd name="T43" fmla="*/ 754 h 905"/>
              <a:gd name="T44" fmla="*/ 452 w 1005"/>
              <a:gd name="T45" fmla="*/ 611 h 905"/>
              <a:gd name="T46" fmla="*/ 344 w 1005"/>
              <a:gd name="T47" fmla="*/ 611 h 905"/>
              <a:gd name="T48" fmla="*/ 280 w 1005"/>
              <a:gd name="T49" fmla="*/ 615 h 905"/>
              <a:gd name="T50" fmla="*/ 425 w 1005"/>
              <a:gd name="T51" fmla="*/ 357 h 905"/>
              <a:gd name="T52" fmla="*/ 366 w 1005"/>
              <a:gd name="T53" fmla="*/ 212 h 905"/>
              <a:gd name="T54" fmla="*/ 216 w 1005"/>
              <a:gd name="T55" fmla="*/ 157 h 905"/>
              <a:gd name="T56" fmla="*/ 8 w 1005"/>
              <a:gd name="T57" fmla="*/ 253 h 905"/>
              <a:gd name="T58" fmla="*/ 0 w 1005"/>
              <a:gd name="T59" fmla="*/ 261 h 905"/>
              <a:gd name="T60" fmla="*/ 100 w 1005"/>
              <a:gd name="T61" fmla="*/ 361 h 905"/>
              <a:gd name="T62" fmla="*/ 108 w 1005"/>
              <a:gd name="T63" fmla="*/ 353 h 905"/>
              <a:gd name="T64" fmla="*/ 194 w 1005"/>
              <a:gd name="T65" fmla="*/ 302 h 905"/>
              <a:gd name="T66" fmla="*/ 253 w 1005"/>
              <a:gd name="T67" fmla="*/ 366 h 905"/>
              <a:gd name="T68" fmla="*/ 19 w 1005"/>
              <a:gd name="T69" fmla="*/ 653 h 905"/>
              <a:gd name="T70" fmla="*/ 12 w 1005"/>
              <a:gd name="T71" fmla="*/ 660 h 905"/>
              <a:gd name="T72" fmla="*/ 12 w 1005"/>
              <a:gd name="T73" fmla="*/ 766 h 905"/>
              <a:gd name="T74" fmla="*/ 227 w 1005"/>
              <a:gd name="T75" fmla="*/ 766 h 905"/>
              <a:gd name="T76" fmla="*/ 553 w 1005"/>
              <a:gd name="T77" fmla="*/ 905 h 905"/>
              <a:gd name="T78" fmla="*/ 1005 w 1005"/>
              <a:gd name="T79" fmla="*/ 452 h 905"/>
              <a:gd name="T80" fmla="*/ 553 w 1005"/>
              <a:gd name="T8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05" h="905">
                <a:moveTo>
                  <a:pt x="553" y="0"/>
                </a:moveTo>
                <a:cubicBezTo>
                  <a:pt x="452" y="0"/>
                  <a:pt x="357" y="32"/>
                  <a:pt x="278" y="93"/>
                </a:cubicBezTo>
                <a:cubicBezTo>
                  <a:pt x="292" y="112"/>
                  <a:pt x="292" y="112"/>
                  <a:pt x="292" y="112"/>
                </a:cubicBezTo>
                <a:cubicBezTo>
                  <a:pt x="368" y="54"/>
                  <a:pt x="458" y="24"/>
                  <a:pt x="553" y="24"/>
                </a:cubicBezTo>
                <a:cubicBezTo>
                  <a:pt x="789" y="24"/>
                  <a:pt x="981" y="216"/>
                  <a:pt x="981" y="452"/>
                </a:cubicBezTo>
                <a:cubicBezTo>
                  <a:pt x="981" y="689"/>
                  <a:pt x="789" y="881"/>
                  <a:pt x="553" y="881"/>
                </a:cubicBezTo>
                <a:cubicBezTo>
                  <a:pt x="435" y="881"/>
                  <a:pt x="317" y="828"/>
                  <a:pt x="237" y="742"/>
                </a:cubicBezTo>
                <a:cubicBezTo>
                  <a:pt x="36" y="742"/>
                  <a:pt x="36" y="742"/>
                  <a:pt x="36" y="742"/>
                </a:cubicBezTo>
                <a:cubicBezTo>
                  <a:pt x="36" y="670"/>
                  <a:pt x="36" y="670"/>
                  <a:pt x="36" y="670"/>
                </a:cubicBezTo>
                <a:cubicBezTo>
                  <a:pt x="176" y="542"/>
                  <a:pt x="277" y="449"/>
                  <a:pt x="277" y="366"/>
                </a:cubicBezTo>
                <a:cubicBezTo>
                  <a:pt x="277" y="311"/>
                  <a:pt x="246" y="278"/>
                  <a:pt x="194" y="278"/>
                </a:cubicBezTo>
                <a:cubicBezTo>
                  <a:pt x="154" y="278"/>
                  <a:pt x="123" y="305"/>
                  <a:pt x="100" y="328"/>
                </a:cubicBezTo>
                <a:cubicBezTo>
                  <a:pt x="33" y="261"/>
                  <a:pt x="33" y="261"/>
                  <a:pt x="33" y="261"/>
                </a:cubicBezTo>
                <a:cubicBezTo>
                  <a:pt x="91" y="203"/>
                  <a:pt x="141" y="181"/>
                  <a:pt x="216" y="181"/>
                </a:cubicBezTo>
                <a:cubicBezTo>
                  <a:pt x="326" y="181"/>
                  <a:pt x="401" y="252"/>
                  <a:pt x="401" y="357"/>
                </a:cubicBezTo>
                <a:cubicBezTo>
                  <a:pt x="401" y="446"/>
                  <a:pt x="315" y="545"/>
                  <a:pt x="240" y="622"/>
                </a:cubicBezTo>
                <a:cubicBezTo>
                  <a:pt x="216" y="647"/>
                  <a:pt x="216" y="647"/>
                  <a:pt x="216" y="647"/>
                </a:cubicBezTo>
                <a:cubicBezTo>
                  <a:pt x="250" y="642"/>
                  <a:pt x="250" y="642"/>
                  <a:pt x="250" y="642"/>
                </a:cubicBezTo>
                <a:cubicBezTo>
                  <a:pt x="277" y="639"/>
                  <a:pt x="319" y="635"/>
                  <a:pt x="344" y="635"/>
                </a:cubicBezTo>
                <a:cubicBezTo>
                  <a:pt x="428" y="635"/>
                  <a:pt x="428" y="635"/>
                  <a:pt x="428" y="635"/>
                </a:cubicBezTo>
                <a:cubicBezTo>
                  <a:pt x="428" y="754"/>
                  <a:pt x="428" y="754"/>
                  <a:pt x="428" y="754"/>
                </a:cubicBezTo>
                <a:cubicBezTo>
                  <a:pt x="452" y="754"/>
                  <a:pt x="452" y="754"/>
                  <a:pt x="452" y="754"/>
                </a:cubicBezTo>
                <a:cubicBezTo>
                  <a:pt x="452" y="611"/>
                  <a:pt x="452" y="611"/>
                  <a:pt x="452" y="611"/>
                </a:cubicBezTo>
                <a:cubicBezTo>
                  <a:pt x="344" y="611"/>
                  <a:pt x="344" y="611"/>
                  <a:pt x="344" y="611"/>
                </a:cubicBezTo>
                <a:cubicBezTo>
                  <a:pt x="327" y="611"/>
                  <a:pt x="302" y="613"/>
                  <a:pt x="280" y="615"/>
                </a:cubicBezTo>
                <a:cubicBezTo>
                  <a:pt x="352" y="539"/>
                  <a:pt x="425" y="445"/>
                  <a:pt x="425" y="357"/>
                </a:cubicBezTo>
                <a:cubicBezTo>
                  <a:pt x="425" y="298"/>
                  <a:pt x="405" y="248"/>
                  <a:pt x="366" y="212"/>
                </a:cubicBezTo>
                <a:cubicBezTo>
                  <a:pt x="328" y="176"/>
                  <a:pt x="276" y="157"/>
                  <a:pt x="216" y="157"/>
                </a:cubicBezTo>
                <a:cubicBezTo>
                  <a:pt x="131" y="157"/>
                  <a:pt x="73" y="184"/>
                  <a:pt x="8" y="253"/>
                </a:cubicBezTo>
                <a:cubicBezTo>
                  <a:pt x="0" y="261"/>
                  <a:pt x="0" y="261"/>
                  <a:pt x="0" y="261"/>
                </a:cubicBezTo>
                <a:cubicBezTo>
                  <a:pt x="100" y="361"/>
                  <a:pt x="100" y="361"/>
                  <a:pt x="100" y="361"/>
                </a:cubicBezTo>
                <a:cubicBezTo>
                  <a:pt x="108" y="353"/>
                  <a:pt x="108" y="353"/>
                  <a:pt x="108" y="353"/>
                </a:cubicBezTo>
                <a:cubicBezTo>
                  <a:pt x="136" y="325"/>
                  <a:pt x="162" y="302"/>
                  <a:pt x="194" y="302"/>
                </a:cubicBezTo>
                <a:cubicBezTo>
                  <a:pt x="232" y="302"/>
                  <a:pt x="253" y="324"/>
                  <a:pt x="253" y="366"/>
                </a:cubicBezTo>
                <a:cubicBezTo>
                  <a:pt x="253" y="438"/>
                  <a:pt x="149" y="533"/>
                  <a:pt x="19" y="653"/>
                </a:cubicBezTo>
                <a:cubicBezTo>
                  <a:pt x="12" y="660"/>
                  <a:pt x="12" y="660"/>
                  <a:pt x="12" y="660"/>
                </a:cubicBezTo>
                <a:cubicBezTo>
                  <a:pt x="12" y="766"/>
                  <a:pt x="12" y="766"/>
                  <a:pt x="12" y="766"/>
                </a:cubicBezTo>
                <a:cubicBezTo>
                  <a:pt x="227" y="766"/>
                  <a:pt x="227" y="766"/>
                  <a:pt x="227" y="766"/>
                </a:cubicBezTo>
                <a:cubicBezTo>
                  <a:pt x="312" y="854"/>
                  <a:pt x="430" y="905"/>
                  <a:pt x="553" y="905"/>
                </a:cubicBezTo>
                <a:cubicBezTo>
                  <a:pt x="802" y="905"/>
                  <a:pt x="1005" y="702"/>
                  <a:pt x="1005" y="452"/>
                </a:cubicBezTo>
                <a:cubicBezTo>
                  <a:pt x="1005" y="203"/>
                  <a:pt x="802" y="0"/>
                  <a:pt x="5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F93BC535-1917-4E69-987E-892EF48DB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213" y="1977155"/>
            <a:ext cx="1289050" cy="129381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0D7A4C75-1448-4E39-B577-5D554F6E9319}"/>
              </a:ext>
            </a:extLst>
          </p:cNvPr>
          <p:cNvSpPr>
            <a:spLocks/>
          </p:cNvSpPr>
          <p:nvPr/>
        </p:nvSpPr>
        <p:spPr bwMode="auto">
          <a:xfrm>
            <a:off x="6240463" y="1612030"/>
            <a:ext cx="2211388" cy="2027238"/>
          </a:xfrm>
          <a:custGeom>
            <a:avLst/>
            <a:gdLst>
              <a:gd name="T0" fmla="*/ 538 w 991"/>
              <a:gd name="T1" fmla="*/ 0 h 905"/>
              <a:gd name="T2" fmla="*/ 263 w 991"/>
              <a:gd name="T3" fmla="*/ 93 h 905"/>
              <a:gd name="T4" fmla="*/ 278 w 991"/>
              <a:gd name="T5" fmla="*/ 112 h 905"/>
              <a:gd name="T6" fmla="*/ 538 w 991"/>
              <a:gd name="T7" fmla="*/ 24 h 905"/>
              <a:gd name="T8" fmla="*/ 967 w 991"/>
              <a:gd name="T9" fmla="*/ 452 h 905"/>
              <a:gd name="T10" fmla="*/ 538 w 991"/>
              <a:gd name="T11" fmla="*/ 881 h 905"/>
              <a:gd name="T12" fmla="*/ 233 w 991"/>
              <a:gd name="T13" fmla="*/ 753 h 905"/>
              <a:gd name="T14" fmla="*/ 220 w 991"/>
              <a:gd name="T15" fmla="*/ 753 h 905"/>
              <a:gd name="T16" fmla="*/ 31 w 991"/>
              <a:gd name="T17" fmla="*/ 682 h 905"/>
              <a:gd name="T18" fmla="*/ 88 w 991"/>
              <a:gd name="T19" fmla="*/ 603 h 905"/>
              <a:gd name="T20" fmla="*/ 204 w 991"/>
              <a:gd name="T21" fmla="*/ 652 h 905"/>
              <a:gd name="T22" fmla="*/ 299 w 991"/>
              <a:gd name="T23" fmla="*/ 585 h 905"/>
              <a:gd name="T24" fmla="*/ 156 w 991"/>
              <a:gd name="T25" fmla="*/ 505 h 905"/>
              <a:gd name="T26" fmla="*/ 156 w 991"/>
              <a:gd name="T27" fmla="*/ 420 h 905"/>
              <a:gd name="T28" fmla="*/ 281 w 991"/>
              <a:gd name="T29" fmla="*/ 343 h 905"/>
              <a:gd name="T30" fmla="*/ 209 w 991"/>
              <a:gd name="T31" fmla="*/ 278 h 905"/>
              <a:gd name="T32" fmla="*/ 109 w 991"/>
              <a:gd name="T33" fmla="*/ 320 h 905"/>
              <a:gd name="T34" fmla="*/ 47 w 991"/>
              <a:gd name="T35" fmla="*/ 245 h 905"/>
              <a:gd name="T36" fmla="*/ 216 w 991"/>
              <a:gd name="T37" fmla="*/ 181 h 905"/>
              <a:gd name="T38" fmla="*/ 413 w 991"/>
              <a:gd name="T39" fmla="*/ 331 h 905"/>
              <a:gd name="T40" fmla="*/ 327 w 991"/>
              <a:gd name="T41" fmla="*/ 444 h 905"/>
              <a:gd name="T42" fmla="*/ 320 w 991"/>
              <a:gd name="T43" fmla="*/ 447 h 905"/>
              <a:gd name="T44" fmla="*/ 320 w 991"/>
              <a:gd name="T45" fmla="*/ 467 h 905"/>
              <a:gd name="T46" fmla="*/ 329 w 991"/>
              <a:gd name="T47" fmla="*/ 470 h 905"/>
              <a:gd name="T48" fmla="*/ 431 w 991"/>
              <a:gd name="T49" fmla="*/ 596 h 905"/>
              <a:gd name="T50" fmla="*/ 455 w 991"/>
              <a:gd name="T51" fmla="*/ 596 h 905"/>
              <a:gd name="T52" fmla="*/ 358 w 991"/>
              <a:gd name="T53" fmla="*/ 455 h 905"/>
              <a:gd name="T54" fmla="*/ 437 w 991"/>
              <a:gd name="T55" fmla="*/ 331 h 905"/>
              <a:gd name="T56" fmla="*/ 375 w 991"/>
              <a:gd name="T57" fmla="*/ 201 h 905"/>
              <a:gd name="T58" fmla="*/ 216 w 991"/>
              <a:gd name="T59" fmla="*/ 157 h 905"/>
              <a:gd name="T60" fmla="*/ 22 w 991"/>
              <a:gd name="T61" fmla="*/ 234 h 905"/>
              <a:gd name="T62" fmla="*/ 13 w 991"/>
              <a:gd name="T63" fmla="*/ 242 h 905"/>
              <a:gd name="T64" fmla="*/ 106 w 991"/>
              <a:gd name="T65" fmla="*/ 354 h 905"/>
              <a:gd name="T66" fmla="*/ 115 w 991"/>
              <a:gd name="T67" fmla="*/ 346 h 905"/>
              <a:gd name="T68" fmla="*/ 209 w 991"/>
              <a:gd name="T69" fmla="*/ 302 h 905"/>
              <a:gd name="T70" fmla="*/ 257 w 991"/>
              <a:gd name="T71" fmla="*/ 343 h 905"/>
              <a:gd name="T72" fmla="*/ 144 w 991"/>
              <a:gd name="T73" fmla="*/ 396 h 905"/>
              <a:gd name="T74" fmla="*/ 132 w 991"/>
              <a:gd name="T75" fmla="*/ 396 h 905"/>
              <a:gd name="T76" fmla="*/ 132 w 991"/>
              <a:gd name="T77" fmla="*/ 528 h 905"/>
              <a:gd name="T78" fmla="*/ 144 w 991"/>
              <a:gd name="T79" fmla="*/ 528 h 905"/>
              <a:gd name="T80" fmla="*/ 275 w 991"/>
              <a:gd name="T81" fmla="*/ 585 h 905"/>
              <a:gd name="T82" fmla="*/ 204 w 991"/>
              <a:gd name="T83" fmla="*/ 628 h 905"/>
              <a:gd name="T84" fmla="*/ 94 w 991"/>
              <a:gd name="T85" fmla="*/ 576 h 905"/>
              <a:gd name="T86" fmla="*/ 84 w 991"/>
              <a:gd name="T87" fmla="*/ 567 h 905"/>
              <a:gd name="T88" fmla="*/ 0 w 991"/>
              <a:gd name="T89" fmla="*/ 684 h 905"/>
              <a:gd name="T90" fmla="*/ 6 w 991"/>
              <a:gd name="T91" fmla="*/ 691 h 905"/>
              <a:gd name="T92" fmla="*/ 220 w 991"/>
              <a:gd name="T93" fmla="*/ 777 h 905"/>
              <a:gd name="T94" fmla="*/ 223 w 991"/>
              <a:gd name="T95" fmla="*/ 777 h 905"/>
              <a:gd name="T96" fmla="*/ 538 w 991"/>
              <a:gd name="T97" fmla="*/ 905 h 905"/>
              <a:gd name="T98" fmla="*/ 991 w 991"/>
              <a:gd name="T99" fmla="*/ 452 h 905"/>
              <a:gd name="T100" fmla="*/ 538 w 991"/>
              <a:gd name="T10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91" h="905">
                <a:moveTo>
                  <a:pt x="538" y="0"/>
                </a:moveTo>
                <a:cubicBezTo>
                  <a:pt x="438" y="0"/>
                  <a:pt x="343" y="32"/>
                  <a:pt x="263" y="93"/>
                </a:cubicBezTo>
                <a:cubicBezTo>
                  <a:pt x="278" y="112"/>
                  <a:pt x="278" y="112"/>
                  <a:pt x="278" y="112"/>
                </a:cubicBezTo>
                <a:cubicBezTo>
                  <a:pt x="353" y="54"/>
                  <a:pt x="443" y="24"/>
                  <a:pt x="538" y="24"/>
                </a:cubicBezTo>
                <a:cubicBezTo>
                  <a:pt x="775" y="24"/>
                  <a:pt x="967" y="216"/>
                  <a:pt x="967" y="452"/>
                </a:cubicBezTo>
                <a:cubicBezTo>
                  <a:pt x="967" y="689"/>
                  <a:pt x="775" y="881"/>
                  <a:pt x="538" y="881"/>
                </a:cubicBezTo>
                <a:cubicBezTo>
                  <a:pt x="425" y="881"/>
                  <a:pt x="314" y="832"/>
                  <a:pt x="233" y="753"/>
                </a:cubicBezTo>
                <a:cubicBezTo>
                  <a:pt x="220" y="753"/>
                  <a:pt x="220" y="753"/>
                  <a:pt x="220" y="753"/>
                </a:cubicBezTo>
                <a:cubicBezTo>
                  <a:pt x="139" y="753"/>
                  <a:pt x="74" y="728"/>
                  <a:pt x="31" y="682"/>
                </a:cubicBezTo>
                <a:cubicBezTo>
                  <a:pt x="88" y="603"/>
                  <a:pt x="88" y="603"/>
                  <a:pt x="88" y="603"/>
                </a:cubicBezTo>
                <a:cubicBezTo>
                  <a:pt x="125" y="634"/>
                  <a:pt x="166" y="652"/>
                  <a:pt x="204" y="652"/>
                </a:cubicBezTo>
                <a:cubicBezTo>
                  <a:pt x="263" y="652"/>
                  <a:pt x="299" y="627"/>
                  <a:pt x="299" y="585"/>
                </a:cubicBezTo>
                <a:cubicBezTo>
                  <a:pt x="299" y="529"/>
                  <a:pt x="260" y="506"/>
                  <a:pt x="156" y="505"/>
                </a:cubicBezTo>
                <a:cubicBezTo>
                  <a:pt x="156" y="420"/>
                  <a:pt x="156" y="420"/>
                  <a:pt x="156" y="420"/>
                </a:cubicBezTo>
                <a:cubicBezTo>
                  <a:pt x="213" y="419"/>
                  <a:pt x="281" y="407"/>
                  <a:pt x="281" y="343"/>
                </a:cubicBezTo>
                <a:cubicBezTo>
                  <a:pt x="281" y="302"/>
                  <a:pt x="255" y="278"/>
                  <a:pt x="209" y="278"/>
                </a:cubicBezTo>
                <a:cubicBezTo>
                  <a:pt x="170" y="278"/>
                  <a:pt x="142" y="294"/>
                  <a:pt x="109" y="320"/>
                </a:cubicBezTo>
                <a:cubicBezTo>
                  <a:pt x="47" y="245"/>
                  <a:pt x="47" y="245"/>
                  <a:pt x="47" y="245"/>
                </a:cubicBezTo>
                <a:cubicBezTo>
                  <a:pt x="102" y="201"/>
                  <a:pt x="156" y="181"/>
                  <a:pt x="216" y="181"/>
                </a:cubicBezTo>
                <a:cubicBezTo>
                  <a:pt x="339" y="181"/>
                  <a:pt x="413" y="237"/>
                  <a:pt x="413" y="331"/>
                </a:cubicBezTo>
                <a:cubicBezTo>
                  <a:pt x="413" y="382"/>
                  <a:pt x="385" y="419"/>
                  <a:pt x="327" y="444"/>
                </a:cubicBezTo>
                <a:cubicBezTo>
                  <a:pt x="320" y="447"/>
                  <a:pt x="320" y="447"/>
                  <a:pt x="320" y="447"/>
                </a:cubicBezTo>
                <a:cubicBezTo>
                  <a:pt x="320" y="467"/>
                  <a:pt x="320" y="467"/>
                  <a:pt x="320" y="467"/>
                </a:cubicBezTo>
                <a:cubicBezTo>
                  <a:pt x="329" y="470"/>
                  <a:pt x="329" y="470"/>
                  <a:pt x="329" y="470"/>
                </a:cubicBezTo>
                <a:cubicBezTo>
                  <a:pt x="394" y="490"/>
                  <a:pt x="431" y="535"/>
                  <a:pt x="431" y="596"/>
                </a:cubicBezTo>
                <a:cubicBezTo>
                  <a:pt x="455" y="596"/>
                  <a:pt x="455" y="596"/>
                  <a:pt x="455" y="596"/>
                </a:cubicBezTo>
                <a:cubicBezTo>
                  <a:pt x="455" y="531"/>
                  <a:pt x="421" y="482"/>
                  <a:pt x="358" y="455"/>
                </a:cubicBezTo>
                <a:cubicBezTo>
                  <a:pt x="410" y="426"/>
                  <a:pt x="437" y="384"/>
                  <a:pt x="437" y="331"/>
                </a:cubicBezTo>
                <a:cubicBezTo>
                  <a:pt x="437" y="277"/>
                  <a:pt x="415" y="232"/>
                  <a:pt x="375" y="201"/>
                </a:cubicBezTo>
                <a:cubicBezTo>
                  <a:pt x="337" y="172"/>
                  <a:pt x="282" y="157"/>
                  <a:pt x="216" y="157"/>
                </a:cubicBezTo>
                <a:cubicBezTo>
                  <a:pt x="147" y="157"/>
                  <a:pt x="84" y="182"/>
                  <a:pt x="22" y="234"/>
                </a:cubicBezTo>
                <a:cubicBezTo>
                  <a:pt x="13" y="242"/>
                  <a:pt x="13" y="242"/>
                  <a:pt x="13" y="242"/>
                </a:cubicBezTo>
                <a:cubicBezTo>
                  <a:pt x="106" y="354"/>
                  <a:pt x="106" y="354"/>
                  <a:pt x="106" y="354"/>
                </a:cubicBezTo>
                <a:cubicBezTo>
                  <a:pt x="115" y="346"/>
                  <a:pt x="115" y="346"/>
                  <a:pt x="115" y="346"/>
                </a:cubicBezTo>
                <a:cubicBezTo>
                  <a:pt x="149" y="318"/>
                  <a:pt x="174" y="302"/>
                  <a:pt x="209" y="302"/>
                </a:cubicBezTo>
                <a:cubicBezTo>
                  <a:pt x="230" y="302"/>
                  <a:pt x="257" y="306"/>
                  <a:pt x="257" y="343"/>
                </a:cubicBezTo>
                <a:cubicBezTo>
                  <a:pt x="257" y="369"/>
                  <a:pt x="243" y="396"/>
                  <a:pt x="144" y="396"/>
                </a:cubicBezTo>
                <a:cubicBezTo>
                  <a:pt x="132" y="396"/>
                  <a:pt x="132" y="396"/>
                  <a:pt x="132" y="396"/>
                </a:cubicBezTo>
                <a:cubicBezTo>
                  <a:pt x="132" y="528"/>
                  <a:pt x="132" y="528"/>
                  <a:pt x="132" y="528"/>
                </a:cubicBezTo>
                <a:cubicBezTo>
                  <a:pt x="144" y="528"/>
                  <a:pt x="144" y="528"/>
                  <a:pt x="144" y="528"/>
                </a:cubicBezTo>
                <a:cubicBezTo>
                  <a:pt x="275" y="528"/>
                  <a:pt x="275" y="560"/>
                  <a:pt x="275" y="585"/>
                </a:cubicBezTo>
                <a:cubicBezTo>
                  <a:pt x="275" y="622"/>
                  <a:pt x="230" y="628"/>
                  <a:pt x="204" y="628"/>
                </a:cubicBezTo>
                <a:cubicBezTo>
                  <a:pt x="169" y="628"/>
                  <a:pt x="130" y="609"/>
                  <a:pt x="94" y="576"/>
                </a:cubicBezTo>
                <a:cubicBezTo>
                  <a:pt x="84" y="567"/>
                  <a:pt x="84" y="567"/>
                  <a:pt x="84" y="567"/>
                </a:cubicBezTo>
                <a:cubicBezTo>
                  <a:pt x="0" y="684"/>
                  <a:pt x="0" y="684"/>
                  <a:pt x="0" y="684"/>
                </a:cubicBezTo>
                <a:cubicBezTo>
                  <a:pt x="6" y="691"/>
                  <a:pt x="6" y="691"/>
                  <a:pt x="6" y="691"/>
                </a:cubicBezTo>
                <a:cubicBezTo>
                  <a:pt x="54" y="747"/>
                  <a:pt x="128" y="777"/>
                  <a:pt x="220" y="777"/>
                </a:cubicBezTo>
                <a:cubicBezTo>
                  <a:pt x="223" y="777"/>
                  <a:pt x="223" y="777"/>
                  <a:pt x="223" y="777"/>
                </a:cubicBezTo>
                <a:cubicBezTo>
                  <a:pt x="308" y="859"/>
                  <a:pt x="420" y="905"/>
                  <a:pt x="538" y="905"/>
                </a:cubicBezTo>
                <a:cubicBezTo>
                  <a:pt x="788" y="905"/>
                  <a:pt x="991" y="702"/>
                  <a:pt x="991" y="452"/>
                </a:cubicBezTo>
                <a:cubicBezTo>
                  <a:pt x="991" y="203"/>
                  <a:pt x="788" y="0"/>
                  <a:pt x="5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33A3C2FA-0338-455E-9675-075762B2B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6088" y="1977155"/>
            <a:ext cx="1290638" cy="12938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E55938AD-E6B1-4C0D-9F2A-77638350FBCB}"/>
              </a:ext>
            </a:extLst>
          </p:cNvPr>
          <p:cNvSpPr>
            <a:spLocks noEditPoints="1"/>
          </p:cNvSpPr>
          <p:nvPr/>
        </p:nvSpPr>
        <p:spPr bwMode="auto">
          <a:xfrm>
            <a:off x="8737601" y="1607267"/>
            <a:ext cx="2293938" cy="2027238"/>
          </a:xfrm>
          <a:custGeom>
            <a:avLst/>
            <a:gdLst>
              <a:gd name="T0" fmla="*/ 201 w 1028"/>
              <a:gd name="T1" fmla="*/ 406 h 905"/>
              <a:gd name="T2" fmla="*/ 139 w 1028"/>
              <a:gd name="T3" fmla="*/ 521 h 905"/>
              <a:gd name="T4" fmla="*/ 269 w 1028"/>
              <a:gd name="T5" fmla="*/ 521 h 905"/>
              <a:gd name="T6" fmla="*/ 269 w 1028"/>
              <a:gd name="T7" fmla="*/ 444 h 905"/>
              <a:gd name="T8" fmla="*/ 273 w 1028"/>
              <a:gd name="T9" fmla="*/ 340 h 905"/>
              <a:gd name="T10" fmla="*/ 274 w 1028"/>
              <a:gd name="T11" fmla="*/ 309 h 905"/>
              <a:gd name="T12" fmla="*/ 275 w 1028"/>
              <a:gd name="T13" fmla="*/ 296 h 905"/>
              <a:gd name="T14" fmla="*/ 251 w 1028"/>
              <a:gd name="T15" fmla="*/ 296 h 905"/>
              <a:gd name="T16" fmla="*/ 247 w 1028"/>
              <a:gd name="T17" fmla="*/ 304 h 905"/>
              <a:gd name="T18" fmla="*/ 201 w 1028"/>
              <a:gd name="T19" fmla="*/ 406 h 905"/>
              <a:gd name="T20" fmla="*/ 245 w 1028"/>
              <a:gd name="T21" fmla="*/ 444 h 905"/>
              <a:gd name="T22" fmla="*/ 245 w 1028"/>
              <a:gd name="T23" fmla="*/ 497 h 905"/>
              <a:gd name="T24" fmla="*/ 179 w 1028"/>
              <a:gd name="T25" fmla="*/ 497 h 905"/>
              <a:gd name="T26" fmla="*/ 222 w 1028"/>
              <a:gd name="T27" fmla="*/ 417 h 905"/>
              <a:gd name="T28" fmla="*/ 222 w 1028"/>
              <a:gd name="T29" fmla="*/ 417 h 905"/>
              <a:gd name="T30" fmla="*/ 247 w 1028"/>
              <a:gd name="T31" fmla="*/ 363 h 905"/>
              <a:gd name="T32" fmla="*/ 245 w 1028"/>
              <a:gd name="T33" fmla="*/ 444 h 905"/>
              <a:gd name="T34" fmla="*/ 1028 w 1028"/>
              <a:gd name="T35" fmla="*/ 452 h 905"/>
              <a:gd name="T36" fmla="*/ 576 w 1028"/>
              <a:gd name="T37" fmla="*/ 905 h 905"/>
              <a:gd name="T38" fmla="*/ 258 w 1028"/>
              <a:gd name="T39" fmla="*/ 775 h 905"/>
              <a:gd name="T40" fmla="*/ 245 w 1028"/>
              <a:gd name="T41" fmla="*/ 760 h 905"/>
              <a:gd name="T42" fmla="*/ 245 w 1028"/>
              <a:gd name="T43" fmla="*/ 639 h 905"/>
              <a:gd name="T44" fmla="*/ 0 w 1028"/>
              <a:gd name="T45" fmla="*/ 639 h 905"/>
              <a:gd name="T46" fmla="*/ 0 w 1028"/>
              <a:gd name="T47" fmla="*/ 515 h 905"/>
              <a:gd name="T48" fmla="*/ 2 w 1028"/>
              <a:gd name="T49" fmla="*/ 512 h 905"/>
              <a:gd name="T50" fmla="*/ 201 w 1028"/>
              <a:gd name="T51" fmla="*/ 170 h 905"/>
              <a:gd name="T52" fmla="*/ 414 w 1028"/>
              <a:gd name="T53" fmla="*/ 170 h 905"/>
              <a:gd name="T54" fmla="*/ 414 w 1028"/>
              <a:gd name="T55" fmla="*/ 497 h 905"/>
              <a:gd name="T56" fmla="*/ 475 w 1028"/>
              <a:gd name="T57" fmla="*/ 497 h 905"/>
              <a:gd name="T58" fmla="*/ 475 w 1028"/>
              <a:gd name="T59" fmla="*/ 639 h 905"/>
              <a:gd name="T60" fmla="*/ 402 w 1028"/>
              <a:gd name="T61" fmla="*/ 639 h 905"/>
              <a:gd name="T62" fmla="*/ 402 w 1028"/>
              <a:gd name="T63" fmla="*/ 615 h 905"/>
              <a:gd name="T64" fmla="*/ 451 w 1028"/>
              <a:gd name="T65" fmla="*/ 615 h 905"/>
              <a:gd name="T66" fmla="*/ 451 w 1028"/>
              <a:gd name="T67" fmla="*/ 521 h 905"/>
              <a:gd name="T68" fmla="*/ 390 w 1028"/>
              <a:gd name="T69" fmla="*/ 521 h 905"/>
              <a:gd name="T70" fmla="*/ 390 w 1028"/>
              <a:gd name="T71" fmla="*/ 194 h 905"/>
              <a:gd name="T72" fmla="*/ 215 w 1028"/>
              <a:gd name="T73" fmla="*/ 194 h 905"/>
              <a:gd name="T74" fmla="*/ 24 w 1028"/>
              <a:gd name="T75" fmla="*/ 522 h 905"/>
              <a:gd name="T76" fmla="*/ 24 w 1028"/>
              <a:gd name="T77" fmla="*/ 615 h 905"/>
              <a:gd name="T78" fmla="*/ 269 w 1028"/>
              <a:gd name="T79" fmla="*/ 615 h 905"/>
              <a:gd name="T80" fmla="*/ 269 w 1028"/>
              <a:gd name="T81" fmla="*/ 751 h 905"/>
              <a:gd name="T82" fmla="*/ 275 w 1028"/>
              <a:gd name="T83" fmla="*/ 757 h 905"/>
              <a:gd name="T84" fmla="*/ 576 w 1028"/>
              <a:gd name="T85" fmla="*/ 881 h 905"/>
              <a:gd name="T86" fmla="*/ 1004 w 1028"/>
              <a:gd name="T87" fmla="*/ 452 h 905"/>
              <a:gd name="T88" fmla="*/ 576 w 1028"/>
              <a:gd name="T89" fmla="*/ 24 h 905"/>
              <a:gd name="T90" fmla="*/ 315 w 1028"/>
              <a:gd name="T91" fmla="*/ 112 h 905"/>
              <a:gd name="T92" fmla="*/ 301 w 1028"/>
              <a:gd name="T93" fmla="*/ 93 h 905"/>
              <a:gd name="T94" fmla="*/ 576 w 1028"/>
              <a:gd name="T95" fmla="*/ 0 h 905"/>
              <a:gd name="T96" fmla="*/ 1028 w 1028"/>
              <a:gd name="T97" fmla="*/ 452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28" h="905">
                <a:moveTo>
                  <a:pt x="201" y="406"/>
                </a:moveTo>
                <a:cubicBezTo>
                  <a:pt x="139" y="521"/>
                  <a:pt x="139" y="521"/>
                  <a:pt x="139" y="521"/>
                </a:cubicBezTo>
                <a:cubicBezTo>
                  <a:pt x="269" y="521"/>
                  <a:pt x="269" y="521"/>
                  <a:pt x="269" y="521"/>
                </a:cubicBezTo>
                <a:cubicBezTo>
                  <a:pt x="269" y="444"/>
                  <a:pt x="269" y="444"/>
                  <a:pt x="269" y="444"/>
                </a:cubicBezTo>
                <a:cubicBezTo>
                  <a:pt x="269" y="415"/>
                  <a:pt x="271" y="375"/>
                  <a:pt x="273" y="340"/>
                </a:cubicBezTo>
                <a:cubicBezTo>
                  <a:pt x="273" y="329"/>
                  <a:pt x="274" y="318"/>
                  <a:pt x="274" y="309"/>
                </a:cubicBezTo>
                <a:cubicBezTo>
                  <a:pt x="275" y="296"/>
                  <a:pt x="275" y="296"/>
                  <a:pt x="275" y="296"/>
                </a:cubicBezTo>
                <a:cubicBezTo>
                  <a:pt x="251" y="296"/>
                  <a:pt x="251" y="296"/>
                  <a:pt x="251" y="296"/>
                </a:cubicBezTo>
                <a:cubicBezTo>
                  <a:pt x="247" y="304"/>
                  <a:pt x="247" y="304"/>
                  <a:pt x="247" y="304"/>
                </a:cubicBezTo>
                <a:cubicBezTo>
                  <a:pt x="233" y="338"/>
                  <a:pt x="217" y="373"/>
                  <a:pt x="201" y="406"/>
                </a:cubicBezTo>
                <a:close/>
                <a:moveTo>
                  <a:pt x="245" y="444"/>
                </a:moveTo>
                <a:cubicBezTo>
                  <a:pt x="245" y="497"/>
                  <a:pt x="245" y="497"/>
                  <a:pt x="245" y="497"/>
                </a:cubicBezTo>
                <a:cubicBezTo>
                  <a:pt x="179" y="497"/>
                  <a:pt x="179" y="497"/>
                  <a:pt x="179" y="497"/>
                </a:cubicBezTo>
                <a:cubicBezTo>
                  <a:pt x="222" y="417"/>
                  <a:pt x="222" y="417"/>
                  <a:pt x="222" y="417"/>
                </a:cubicBezTo>
                <a:cubicBezTo>
                  <a:pt x="222" y="417"/>
                  <a:pt x="222" y="417"/>
                  <a:pt x="222" y="417"/>
                </a:cubicBezTo>
                <a:cubicBezTo>
                  <a:pt x="231" y="399"/>
                  <a:pt x="239" y="381"/>
                  <a:pt x="247" y="363"/>
                </a:cubicBezTo>
                <a:cubicBezTo>
                  <a:pt x="246" y="392"/>
                  <a:pt x="245" y="421"/>
                  <a:pt x="245" y="444"/>
                </a:cubicBezTo>
                <a:close/>
                <a:moveTo>
                  <a:pt x="1028" y="452"/>
                </a:moveTo>
                <a:cubicBezTo>
                  <a:pt x="1028" y="702"/>
                  <a:pt x="825" y="905"/>
                  <a:pt x="576" y="905"/>
                </a:cubicBezTo>
                <a:cubicBezTo>
                  <a:pt x="456" y="905"/>
                  <a:pt x="343" y="859"/>
                  <a:pt x="258" y="775"/>
                </a:cubicBezTo>
                <a:cubicBezTo>
                  <a:pt x="254" y="771"/>
                  <a:pt x="248" y="763"/>
                  <a:pt x="245" y="760"/>
                </a:cubicBezTo>
                <a:cubicBezTo>
                  <a:pt x="245" y="639"/>
                  <a:pt x="245" y="639"/>
                  <a:pt x="245" y="639"/>
                </a:cubicBezTo>
                <a:cubicBezTo>
                  <a:pt x="0" y="639"/>
                  <a:pt x="0" y="639"/>
                  <a:pt x="0" y="639"/>
                </a:cubicBezTo>
                <a:cubicBezTo>
                  <a:pt x="0" y="515"/>
                  <a:pt x="0" y="515"/>
                  <a:pt x="0" y="515"/>
                </a:cubicBezTo>
                <a:cubicBezTo>
                  <a:pt x="2" y="512"/>
                  <a:pt x="2" y="512"/>
                  <a:pt x="2" y="512"/>
                </a:cubicBezTo>
                <a:cubicBezTo>
                  <a:pt x="201" y="170"/>
                  <a:pt x="201" y="170"/>
                  <a:pt x="201" y="170"/>
                </a:cubicBezTo>
                <a:cubicBezTo>
                  <a:pt x="414" y="170"/>
                  <a:pt x="414" y="170"/>
                  <a:pt x="414" y="170"/>
                </a:cubicBezTo>
                <a:cubicBezTo>
                  <a:pt x="414" y="497"/>
                  <a:pt x="414" y="497"/>
                  <a:pt x="414" y="497"/>
                </a:cubicBezTo>
                <a:cubicBezTo>
                  <a:pt x="475" y="497"/>
                  <a:pt x="475" y="497"/>
                  <a:pt x="475" y="497"/>
                </a:cubicBezTo>
                <a:cubicBezTo>
                  <a:pt x="475" y="639"/>
                  <a:pt x="475" y="639"/>
                  <a:pt x="475" y="639"/>
                </a:cubicBezTo>
                <a:cubicBezTo>
                  <a:pt x="402" y="639"/>
                  <a:pt x="402" y="639"/>
                  <a:pt x="402" y="639"/>
                </a:cubicBezTo>
                <a:cubicBezTo>
                  <a:pt x="402" y="615"/>
                  <a:pt x="402" y="615"/>
                  <a:pt x="402" y="615"/>
                </a:cubicBezTo>
                <a:cubicBezTo>
                  <a:pt x="451" y="615"/>
                  <a:pt x="451" y="615"/>
                  <a:pt x="451" y="615"/>
                </a:cubicBezTo>
                <a:cubicBezTo>
                  <a:pt x="451" y="521"/>
                  <a:pt x="451" y="521"/>
                  <a:pt x="451" y="521"/>
                </a:cubicBezTo>
                <a:cubicBezTo>
                  <a:pt x="390" y="521"/>
                  <a:pt x="390" y="521"/>
                  <a:pt x="390" y="521"/>
                </a:cubicBezTo>
                <a:cubicBezTo>
                  <a:pt x="390" y="194"/>
                  <a:pt x="390" y="194"/>
                  <a:pt x="390" y="194"/>
                </a:cubicBezTo>
                <a:cubicBezTo>
                  <a:pt x="215" y="194"/>
                  <a:pt x="215" y="194"/>
                  <a:pt x="215" y="194"/>
                </a:cubicBezTo>
                <a:cubicBezTo>
                  <a:pt x="24" y="522"/>
                  <a:pt x="24" y="522"/>
                  <a:pt x="24" y="522"/>
                </a:cubicBezTo>
                <a:cubicBezTo>
                  <a:pt x="24" y="615"/>
                  <a:pt x="24" y="615"/>
                  <a:pt x="24" y="615"/>
                </a:cubicBezTo>
                <a:cubicBezTo>
                  <a:pt x="269" y="615"/>
                  <a:pt x="269" y="615"/>
                  <a:pt x="269" y="615"/>
                </a:cubicBezTo>
                <a:cubicBezTo>
                  <a:pt x="269" y="751"/>
                  <a:pt x="269" y="751"/>
                  <a:pt x="269" y="751"/>
                </a:cubicBezTo>
                <a:cubicBezTo>
                  <a:pt x="271" y="753"/>
                  <a:pt x="273" y="755"/>
                  <a:pt x="275" y="757"/>
                </a:cubicBezTo>
                <a:cubicBezTo>
                  <a:pt x="355" y="837"/>
                  <a:pt x="462" y="881"/>
                  <a:pt x="576" y="881"/>
                </a:cubicBezTo>
                <a:cubicBezTo>
                  <a:pt x="812" y="881"/>
                  <a:pt x="1004" y="689"/>
                  <a:pt x="1004" y="452"/>
                </a:cubicBezTo>
                <a:cubicBezTo>
                  <a:pt x="1004" y="216"/>
                  <a:pt x="812" y="24"/>
                  <a:pt x="576" y="24"/>
                </a:cubicBezTo>
                <a:cubicBezTo>
                  <a:pt x="481" y="24"/>
                  <a:pt x="390" y="54"/>
                  <a:pt x="315" y="112"/>
                </a:cubicBezTo>
                <a:cubicBezTo>
                  <a:pt x="301" y="93"/>
                  <a:pt x="301" y="93"/>
                  <a:pt x="301" y="93"/>
                </a:cubicBezTo>
                <a:cubicBezTo>
                  <a:pt x="380" y="32"/>
                  <a:pt x="475" y="0"/>
                  <a:pt x="576" y="0"/>
                </a:cubicBezTo>
                <a:cubicBezTo>
                  <a:pt x="825" y="0"/>
                  <a:pt x="1028" y="203"/>
                  <a:pt x="1028" y="4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3" name="Oval 15">
            <a:extLst>
              <a:ext uri="{FF2B5EF4-FFF2-40B4-BE49-F238E27FC236}">
                <a16:creationId xmlns:a16="http://schemas.microsoft.com/office/drawing/2014/main" id="{5806F502-C7F3-4A4A-9247-E37924E95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76" y="1977155"/>
            <a:ext cx="1289050" cy="12938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BE48BF-3A50-4591-9139-ABA04F2E94A1}"/>
              </a:ext>
            </a:extLst>
          </p:cNvPr>
          <p:cNvSpPr/>
          <p:nvPr/>
        </p:nvSpPr>
        <p:spPr>
          <a:xfrm flipH="1">
            <a:off x="1327151" y="3950899"/>
            <a:ext cx="2025650" cy="79893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 algn="ctr">
              <a:lnSpc>
                <a:spcPct val="110000"/>
              </a:lnSpc>
            </a:pPr>
            <a:r>
              <a:rPr lang="en-US" sz="1600" dirty="0">
                <a:cs typeface="Segoe UI" panose="020B0502040204020203" pitchFamily="34" charset="0"/>
              </a:rPr>
              <a:t>enhance user interface(UI) and more user friendly. </a:t>
            </a:r>
            <a:endParaRPr lang="en-ID" sz="1600" b="1" dirty="0">
              <a:solidFill>
                <a:srgbClr val="006847"/>
              </a:solidFill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A1C002-A1A8-452F-AD2E-5C07A93BC341}"/>
              </a:ext>
            </a:extLst>
          </p:cNvPr>
          <p:cNvSpPr/>
          <p:nvPr/>
        </p:nvSpPr>
        <p:spPr>
          <a:xfrm flipH="1">
            <a:off x="3878793" y="3950899"/>
            <a:ext cx="2025650" cy="106978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 algn="ctr">
              <a:lnSpc>
                <a:spcPct val="110000"/>
              </a:lnSpc>
            </a:pPr>
            <a:r>
              <a:rPr lang="en-US" sz="1600" dirty="0">
                <a:cs typeface="Segoe UI" panose="020B0502040204020203" pitchFamily="34" charset="0"/>
              </a:rPr>
              <a:t>adding subscribe to our newsletter section for latest news to our viewers via e-mail. </a:t>
            </a:r>
            <a:endParaRPr lang="en-ID" sz="1600" b="1" dirty="0">
              <a:solidFill>
                <a:srgbClr val="006847"/>
              </a:solidFill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A52470-6977-4703-B998-2D2629CC4449}"/>
              </a:ext>
            </a:extLst>
          </p:cNvPr>
          <p:cNvSpPr/>
          <p:nvPr/>
        </p:nvSpPr>
        <p:spPr>
          <a:xfrm flipH="1">
            <a:off x="6430435" y="3950899"/>
            <a:ext cx="2025650" cy="79893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 algn="ctr">
              <a:lnSpc>
                <a:spcPct val="110000"/>
              </a:lnSpc>
            </a:pPr>
            <a:r>
              <a:rPr lang="en-US" sz="1600" dirty="0">
                <a:cs typeface="Segoe UI" panose="020B0502040204020203" pitchFamily="34" charset="0"/>
              </a:rPr>
              <a:t>enhancing news categories and try to being true to our users. </a:t>
            </a:r>
            <a:endParaRPr lang="en-ID" sz="1600" b="1" dirty="0">
              <a:solidFill>
                <a:srgbClr val="006847"/>
              </a:solidFill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6F0ECB-35A5-466F-BACC-A1A46F8DD01F}"/>
              </a:ext>
            </a:extLst>
          </p:cNvPr>
          <p:cNvSpPr/>
          <p:nvPr/>
        </p:nvSpPr>
        <p:spPr>
          <a:xfrm flipH="1">
            <a:off x="8982076" y="3950899"/>
            <a:ext cx="2025650" cy="79893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 algn="ctr">
              <a:lnSpc>
                <a:spcPct val="110000"/>
              </a:lnSpc>
            </a:pPr>
            <a:r>
              <a:rPr lang="en-US" sz="1600" dirty="0">
                <a:cs typeface="Segoe UI" panose="020B0502040204020203" pitchFamily="34" charset="0"/>
              </a:rPr>
              <a:t>adding search box and making it more compatible for user. </a:t>
            </a:r>
            <a:endParaRPr lang="en-ID" sz="1600" b="1" dirty="0">
              <a:solidFill>
                <a:srgbClr val="006847"/>
              </a:solidFill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17A437-F034-4F1D-9D99-8EAE68ED2CDB}"/>
              </a:ext>
            </a:extLst>
          </p:cNvPr>
          <p:cNvGrpSpPr/>
          <p:nvPr/>
        </p:nvGrpSpPr>
        <p:grpSpPr>
          <a:xfrm>
            <a:off x="7247506" y="2372967"/>
            <a:ext cx="387804" cy="502188"/>
            <a:chOff x="11066463" y="788988"/>
            <a:chExt cx="220663" cy="285750"/>
          </a:xfrm>
          <a:solidFill>
            <a:schemeClr val="accent2"/>
          </a:solidFill>
        </p:grpSpPr>
        <p:sp>
          <p:nvSpPr>
            <p:cNvPr id="22" name="Freeform 159">
              <a:extLst>
                <a:ext uri="{FF2B5EF4-FFF2-40B4-BE49-F238E27FC236}">
                  <a16:creationId xmlns:a16="http://schemas.microsoft.com/office/drawing/2014/main" id="{56A8FC52-E067-44E9-862C-79A6803B9E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6463" y="788988"/>
              <a:ext cx="220663" cy="285750"/>
            </a:xfrm>
            <a:custGeom>
              <a:avLst/>
              <a:gdLst>
                <a:gd name="T0" fmla="*/ 30 w 691"/>
                <a:gd name="T1" fmla="*/ 872 h 903"/>
                <a:gd name="T2" fmla="*/ 30 w 691"/>
                <a:gd name="T3" fmla="*/ 31 h 903"/>
                <a:gd name="T4" fmla="*/ 421 w 691"/>
                <a:gd name="T5" fmla="*/ 31 h 903"/>
                <a:gd name="T6" fmla="*/ 421 w 691"/>
                <a:gd name="T7" fmla="*/ 256 h 903"/>
                <a:gd name="T8" fmla="*/ 421 w 691"/>
                <a:gd name="T9" fmla="*/ 259 h 903"/>
                <a:gd name="T10" fmla="*/ 422 w 691"/>
                <a:gd name="T11" fmla="*/ 263 h 903"/>
                <a:gd name="T12" fmla="*/ 423 w 691"/>
                <a:gd name="T13" fmla="*/ 265 h 903"/>
                <a:gd name="T14" fmla="*/ 425 w 691"/>
                <a:gd name="T15" fmla="*/ 267 h 903"/>
                <a:gd name="T16" fmla="*/ 427 w 691"/>
                <a:gd name="T17" fmla="*/ 269 h 903"/>
                <a:gd name="T18" fmla="*/ 429 w 691"/>
                <a:gd name="T19" fmla="*/ 270 h 903"/>
                <a:gd name="T20" fmla="*/ 432 w 691"/>
                <a:gd name="T21" fmla="*/ 271 h 903"/>
                <a:gd name="T22" fmla="*/ 436 w 691"/>
                <a:gd name="T23" fmla="*/ 271 h 903"/>
                <a:gd name="T24" fmla="*/ 660 w 691"/>
                <a:gd name="T25" fmla="*/ 271 h 903"/>
                <a:gd name="T26" fmla="*/ 660 w 691"/>
                <a:gd name="T27" fmla="*/ 872 h 903"/>
                <a:gd name="T28" fmla="*/ 30 w 691"/>
                <a:gd name="T29" fmla="*/ 872 h 903"/>
                <a:gd name="T30" fmla="*/ 450 w 691"/>
                <a:gd name="T31" fmla="*/ 54 h 903"/>
                <a:gd name="T32" fmla="*/ 640 w 691"/>
                <a:gd name="T33" fmla="*/ 241 h 903"/>
                <a:gd name="T34" fmla="*/ 450 w 691"/>
                <a:gd name="T35" fmla="*/ 241 h 903"/>
                <a:gd name="T36" fmla="*/ 450 w 691"/>
                <a:gd name="T37" fmla="*/ 54 h 903"/>
                <a:gd name="T38" fmla="*/ 686 w 691"/>
                <a:gd name="T39" fmla="*/ 245 h 903"/>
                <a:gd name="T40" fmla="*/ 446 w 691"/>
                <a:gd name="T41" fmla="*/ 6 h 903"/>
                <a:gd name="T42" fmla="*/ 444 w 691"/>
                <a:gd name="T43" fmla="*/ 4 h 903"/>
                <a:gd name="T44" fmla="*/ 441 w 691"/>
                <a:gd name="T45" fmla="*/ 3 h 903"/>
                <a:gd name="T46" fmla="*/ 439 w 691"/>
                <a:gd name="T47" fmla="*/ 1 h 903"/>
                <a:gd name="T48" fmla="*/ 436 w 691"/>
                <a:gd name="T49" fmla="*/ 0 h 903"/>
                <a:gd name="T50" fmla="*/ 15 w 691"/>
                <a:gd name="T51" fmla="*/ 0 h 903"/>
                <a:gd name="T52" fmla="*/ 12 w 691"/>
                <a:gd name="T53" fmla="*/ 1 h 903"/>
                <a:gd name="T54" fmla="*/ 9 w 691"/>
                <a:gd name="T55" fmla="*/ 3 h 903"/>
                <a:gd name="T56" fmla="*/ 6 w 691"/>
                <a:gd name="T57" fmla="*/ 4 h 903"/>
                <a:gd name="T58" fmla="*/ 4 w 691"/>
                <a:gd name="T59" fmla="*/ 6 h 903"/>
                <a:gd name="T60" fmla="*/ 2 w 691"/>
                <a:gd name="T61" fmla="*/ 8 h 903"/>
                <a:gd name="T62" fmla="*/ 1 w 691"/>
                <a:gd name="T63" fmla="*/ 10 h 903"/>
                <a:gd name="T64" fmla="*/ 0 w 691"/>
                <a:gd name="T65" fmla="*/ 13 h 903"/>
                <a:gd name="T66" fmla="*/ 0 w 691"/>
                <a:gd name="T67" fmla="*/ 16 h 903"/>
                <a:gd name="T68" fmla="*/ 0 w 691"/>
                <a:gd name="T69" fmla="*/ 887 h 903"/>
                <a:gd name="T70" fmla="*/ 0 w 691"/>
                <a:gd name="T71" fmla="*/ 891 h 903"/>
                <a:gd name="T72" fmla="*/ 1 w 691"/>
                <a:gd name="T73" fmla="*/ 893 h 903"/>
                <a:gd name="T74" fmla="*/ 2 w 691"/>
                <a:gd name="T75" fmla="*/ 896 h 903"/>
                <a:gd name="T76" fmla="*/ 4 w 691"/>
                <a:gd name="T77" fmla="*/ 898 h 903"/>
                <a:gd name="T78" fmla="*/ 6 w 691"/>
                <a:gd name="T79" fmla="*/ 899 h 903"/>
                <a:gd name="T80" fmla="*/ 9 w 691"/>
                <a:gd name="T81" fmla="*/ 901 h 903"/>
                <a:gd name="T82" fmla="*/ 12 w 691"/>
                <a:gd name="T83" fmla="*/ 901 h 903"/>
                <a:gd name="T84" fmla="*/ 15 w 691"/>
                <a:gd name="T85" fmla="*/ 903 h 903"/>
                <a:gd name="T86" fmla="*/ 676 w 691"/>
                <a:gd name="T87" fmla="*/ 903 h 903"/>
                <a:gd name="T88" fmla="*/ 678 w 691"/>
                <a:gd name="T89" fmla="*/ 901 h 903"/>
                <a:gd name="T90" fmla="*/ 682 w 691"/>
                <a:gd name="T91" fmla="*/ 901 h 903"/>
                <a:gd name="T92" fmla="*/ 684 w 691"/>
                <a:gd name="T93" fmla="*/ 899 h 903"/>
                <a:gd name="T94" fmla="*/ 686 w 691"/>
                <a:gd name="T95" fmla="*/ 898 h 903"/>
                <a:gd name="T96" fmla="*/ 688 w 691"/>
                <a:gd name="T97" fmla="*/ 896 h 903"/>
                <a:gd name="T98" fmla="*/ 689 w 691"/>
                <a:gd name="T99" fmla="*/ 893 h 903"/>
                <a:gd name="T100" fmla="*/ 690 w 691"/>
                <a:gd name="T101" fmla="*/ 891 h 903"/>
                <a:gd name="T102" fmla="*/ 691 w 691"/>
                <a:gd name="T103" fmla="*/ 888 h 903"/>
                <a:gd name="T104" fmla="*/ 691 w 691"/>
                <a:gd name="T105" fmla="*/ 256 h 903"/>
                <a:gd name="T106" fmla="*/ 689 w 691"/>
                <a:gd name="T107" fmla="*/ 251 h 903"/>
                <a:gd name="T108" fmla="*/ 686 w 691"/>
                <a:gd name="T109" fmla="*/ 24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1" h="903">
                  <a:moveTo>
                    <a:pt x="30" y="872"/>
                  </a:moveTo>
                  <a:lnTo>
                    <a:pt x="30" y="31"/>
                  </a:lnTo>
                  <a:lnTo>
                    <a:pt x="421" y="31"/>
                  </a:lnTo>
                  <a:lnTo>
                    <a:pt x="421" y="256"/>
                  </a:lnTo>
                  <a:lnTo>
                    <a:pt x="421" y="259"/>
                  </a:lnTo>
                  <a:lnTo>
                    <a:pt x="422" y="263"/>
                  </a:lnTo>
                  <a:lnTo>
                    <a:pt x="423" y="265"/>
                  </a:lnTo>
                  <a:lnTo>
                    <a:pt x="425" y="267"/>
                  </a:lnTo>
                  <a:lnTo>
                    <a:pt x="427" y="269"/>
                  </a:lnTo>
                  <a:lnTo>
                    <a:pt x="429" y="270"/>
                  </a:lnTo>
                  <a:lnTo>
                    <a:pt x="432" y="271"/>
                  </a:lnTo>
                  <a:lnTo>
                    <a:pt x="436" y="271"/>
                  </a:lnTo>
                  <a:lnTo>
                    <a:pt x="660" y="271"/>
                  </a:lnTo>
                  <a:lnTo>
                    <a:pt x="660" y="872"/>
                  </a:lnTo>
                  <a:lnTo>
                    <a:pt x="30" y="872"/>
                  </a:lnTo>
                  <a:close/>
                  <a:moveTo>
                    <a:pt x="450" y="54"/>
                  </a:moveTo>
                  <a:lnTo>
                    <a:pt x="640" y="241"/>
                  </a:lnTo>
                  <a:lnTo>
                    <a:pt x="450" y="241"/>
                  </a:lnTo>
                  <a:lnTo>
                    <a:pt x="450" y="54"/>
                  </a:lnTo>
                  <a:close/>
                  <a:moveTo>
                    <a:pt x="686" y="245"/>
                  </a:moveTo>
                  <a:lnTo>
                    <a:pt x="446" y="6"/>
                  </a:lnTo>
                  <a:lnTo>
                    <a:pt x="444" y="4"/>
                  </a:lnTo>
                  <a:lnTo>
                    <a:pt x="441" y="3"/>
                  </a:lnTo>
                  <a:lnTo>
                    <a:pt x="439" y="1"/>
                  </a:lnTo>
                  <a:lnTo>
                    <a:pt x="436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887"/>
                  </a:lnTo>
                  <a:lnTo>
                    <a:pt x="0" y="891"/>
                  </a:lnTo>
                  <a:lnTo>
                    <a:pt x="1" y="893"/>
                  </a:lnTo>
                  <a:lnTo>
                    <a:pt x="2" y="896"/>
                  </a:lnTo>
                  <a:lnTo>
                    <a:pt x="4" y="898"/>
                  </a:lnTo>
                  <a:lnTo>
                    <a:pt x="6" y="899"/>
                  </a:lnTo>
                  <a:lnTo>
                    <a:pt x="9" y="901"/>
                  </a:lnTo>
                  <a:lnTo>
                    <a:pt x="12" y="901"/>
                  </a:lnTo>
                  <a:lnTo>
                    <a:pt x="15" y="903"/>
                  </a:lnTo>
                  <a:lnTo>
                    <a:pt x="676" y="903"/>
                  </a:lnTo>
                  <a:lnTo>
                    <a:pt x="678" y="901"/>
                  </a:lnTo>
                  <a:lnTo>
                    <a:pt x="682" y="901"/>
                  </a:lnTo>
                  <a:lnTo>
                    <a:pt x="684" y="899"/>
                  </a:lnTo>
                  <a:lnTo>
                    <a:pt x="686" y="898"/>
                  </a:lnTo>
                  <a:lnTo>
                    <a:pt x="688" y="896"/>
                  </a:lnTo>
                  <a:lnTo>
                    <a:pt x="689" y="893"/>
                  </a:lnTo>
                  <a:lnTo>
                    <a:pt x="690" y="891"/>
                  </a:lnTo>
                  <a:lnTo>
                    <a:pt x="691" y="888"/>
                  </a:lnTo>
                  <a:lnTo>
                    <a:pt x="691" y="256"/>
                  </a:lnTo>
                  <a:lnTo>
                    <a:pt x="689" y="251"/>
                  </a:lnTo>
                  <a:lnTo>
                    <a:pt x="686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0">
              <a:extLst>
                <a:ext uri="{FF2B5EF4-FFF2-40B4-BE49-F238E27FC236}">
                  <a16:creationId xmlns:a16="http://schemas.microsoft.com/office/drawing/2014/main" id="{C28285DE-9D66-4D11-95BF-94BD4EA04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4088" y="879476"/>
              <a:ext cx="123825" cy="147638"/>
            </a:xfrm>
            <a:custGeom>
              <a:avLst/>
              <a:gdLst>
                <a:gd name="T0" fmla="*/ 121 w 390"/>
                <a:gd name="T1" fmla="*/ 286 h 466"/>
                <a:gd name="T2" fmla="*/ 30 w 390"/>
                <a:gd name="T3" fmla="*/ 436 h 466"/>
                <a:gd name="T4" fmla="*/ 241 w 390"/>
                <a:gd name="T5" fmla="*/ 346 h 466"/>
                <a:gd name="T6" fmla="*/ 151 w 390"/>
                <a:gd name="T7" fmla="*/ 436 h 466"/>
                <a:gd name="T8" fmla="*/ 241 w 390"/>
                <a:gd name="T9" fmla="*/ 346 h 466"/>
                <a:gd name="T10" fmla="*/ 360 w 390"/>
                <a:gd name="T11" fmla="*/ 135 h 466"/>
                <a:gd name="T12" fmla="*/ 271 w 390"/>
                <a:gd name="T13" fmla="*/ 436 h 466"/>
                <a:gd name="T14" fmla="*/ 375 w 390"/>
                <a:gd name="T15" fmla="*/ 105 h 466"/>
                <a:gd name="T16" fmla="*/ 252 w 390"/>
                <a:gd name="T17" fmla="*/ 106 h 466"/>
                <a:gd name="T18" fmla="*/ 247 w 390"/>
                <a:gd name="T19" fmla="*/ 108 h 466"/>
                <a:gd name="T20" fmla="*/ 243 w 390"/>
                <a:gd name="T21" fmla="*/ 112 h 466"/>
                <a:gd name="T22" fmla="*/ 241 w 390"/>
                <a:gd name="T23" fmla="*/ 118 h 466"/>
                <a:gd name="T24" fmla="*/ 241 w 390"/>
                <a:gd name="T25" fmla="*/ 316 h 466"/>
                <a:gd name="T26" fmla="*/ 151 w 390"/>
                <a:gd name="T27" fmla="*/ 271 h 466"/>
                <a:gd name="T28" fmla="*/ 150 w 390"/>
                <a:gd name="T29" fmla="*/ 266 h 466"/>
                <a:gd name="T30" fmla="*/ 146 w 390"/>
                <a:gd name="T31" fmla="*/ 260 h 466"/>
                <a:gd name="T32" fmla="*/ 141 w 390"/>
                <a:gd name="T33" fmla="*/ 257 h 466"/>
                <a:gd name="T34" fmla="*/ 136 w 390"/>
                <a:gd name="T35" fmla="*/ 256 h 466"/>
                <a:gd name="T36" fmla="*/ 134 w 390"/>
                <a:gd name="T37" fmla="*/ 257 h 466"/>
                <a:gd name="T38" fmla="*/ 133 w 390"/>
                <a:gd name="T39" fmla="*/ 256 h 466"/>
                <a:gd name="T40" fmla="*/ 30 w 390"/>
                <a:gd name="T41" fmla="*/ 15 h 466"/>
                <a:gd name="T42" fmla="*/ 29 w 390"/>
                <a:gd name="T43" fmla="*/ 9 h 466"/>
                <a:gd name="T44" fmla="*/ 26 w 390"/>
                <a:gd name="T45" fmla="*/ 4 h 466"/>
                <a:gd name="T46" fmla="*/ 21 w 390"/>
                <a:gd name="T47" fmla="*/ 1 h 466"/>
                <a:gd name="T48" fmla="*/ 15 w 390"/>
                <a:gd name="T49" fmla="*/ 0 h 466"/>
                <a:gd name="T50" fmla="*/ 9 w 390"/>
                <a:gd name="T51" fmla="*/ 1 h 466"/>
                <a:gd name="T52" fmla="*/ 4 w 390"/>
                <a:gd name="T53" fmla="*/ 4 h 466"/>
                <a:gd name="T54" fmla="*/ 1 w 390"/>
                <a:gd name="T55" fmla="*/ 9 h 466"/>
                <a:gd name="T56" fmla="*/ 0 w 390"/>
                <a:gd name="T57" fmla="*/ 15 h 466"/>
                <a:gd name="T58" fmla="*/ 1 w 390"/>
                <a:gd name="T59" fmla="*/ 454 h 466"/>
                <a:gd name="T60" fmla="*/ 3 w 390"/>
                <a:gd name="T61" fmla="*/ 459 h 466"/>
                <a:gd name="T62" fmla="*/ 6 w 390"/>
                <a:gd name="T63" fmla="*/ 464 h 466"/>
                <a:gd name="T64" fmla="*/ 12 w 390"/>
                <a:gd name="T65" fmla="*/ 466 h 466"/>
                <a:gd name="T66" fmla="*/ 375 w 390"/>
                <a:gd name="T67" fmla="*/ 466 h 466"/>
                <a:gd name="T68" fmla="*/ 382 w 390"/>
                <a:gd name="T69" fmla="*/ 465 h 466"/>
                <a:gd name="T70" fmla="*/ 386 w 390"/>
                <a:gd name="T71" fmla="*/ 461 h 466"/>
                <a:gd name="T72" fmla="*/ 389 w 390"/>
                <a:gd name="T73" fmla="*/ 457 h 466"/>
                <a:gd name="T74" fmla="*/ 390 w 390"/>
                <a:gd name="T75" fmla="*/ 451 h 466"/>
                <a:gd name="T76" fmla="*/ 390 w 390"/>
                <a:gd name="T77" fmla="*/ 451 h 466"/>
                <a:gd name="T78" fmla="*/ 390 w 390"/>
                <a:gd name="T79" fmla="*/ 451 h 466"/>
                <a:gd name="T80" fmla="*/ 390 w 390"/>
                <a:gd name="T81" fmla="*/ 118 h 466"/>
                <a:gd name="T82" fmla="*/ 388 w 390"/>
                <a:gd name="T83" fmla="*/ 112 h 466"/>
                <a:gd name="T84" fmla="*/ 384 w 390"/>
                <a:gd name="T85" fmla="*/ 108 h 466"/>
                <a:gd name="T86" fmla="*/ 379 w 390"/>
                <a:gd name="T87" fmla="*/ 10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0" h="466">
                  <a:moveTo>
                    <a:pt x="30" y="286"/>
                  </a:moveTo>
                  <a:lnTo>
                    <a:pt x="121" y="286"/>
                  </a:lnTo>
                  <a:lnTo>
                    <a:pt x="121" y="436"/>
                  </a:lnTo>
                  <a:lnTo>
                    <a:pt x="30" y="436"/>
                  </a:lnTo>
                  <a:lnTo>
                    <a:pt x="30" y="286"/>
                  </a:lnTo>
                  <a:close/>
                  <a:moveTo>
                    <a:pt x="241" y="346"/>
                  </a:moveTo>
                  <a:lnTo>
                    <a:pt x="241" y="436"/>
                  </a:lnTo>
                  <a:lnTo>
                    <a:pt x="151" y="436"/>
                  </a:lnTo>
                  <a:lnTo>
                    <a:pt x="151" y="346"/>
                  </a:lnTo>
                  <a:lnTo>
                    <a:pt x="241" y="346"/>
                  </a:lnTo>
                  <a:close/>
                  <a:moveTo>
                    <a:pt x="271" y="135"/>
                  </a:moveTo>
                  <a:lnTo>
                    <a:pt x="360" y="135"/>
                  </a:lnTo>
                  <a:lnTo>
                    <a:pt x="360" y="436"/>
                  </a:lnTo>
                  <a:lnTo>
                    <a:pt x="271" y="436"/>
                  </a:lnTo>
                  <a:lnTo>
                    <a:pt x="271" y="135"/>
                  </a:lnTo>
                  <a:close/>
                  <a:moveTo>
                    <a:pt x="375" y="105"/>
                  </a:moveTo>
                  <a:lnTo>
                    <a:pt x="256" y="105"/>
                  </a:lnTo>
                  <a:lnTo>
                    <a:pt x="252" y="106"/>
                  </a:lnTo>
                  <a:lnTo>
                    <a:pt x="249" y="107"/>
                  </a:lnTo>
                  <a:lnTo>
                    <a:pt x="247" y="108"/>
                  </a:lnTo>
                  <a:lnTo>
                    <a:pt x="245" y="110"/>
                  </a:lnTo>
                  <a:lnTo>
                    <a:pt x="243" y="112"/>
                  </a:lnTo>
                  <a:lnTo>
                    <a:pt x="242" y="115"/>
                  </a:lnTo>
                  <a:lnTo>
                    <a:pt x="241" y="118"/>
                  </a:lnTo>
                  <a:lnTo>
                    <a:pt x="241" y="120"/>
                  </a:lnTo>
                  <a:lnTo>
                    <a:pt x="241" y="316"/>
                  </a:lnTo>
                  <a:lnTo>
                    <a:pt x="151" y="316"/>
                  </a:lnTo>
                  <a:lnTo>
                    <a:pt x="151" y="271"/>
                  </a:lnTo>
                  <a:lnTo>
                    <a:pt x="150" y="268"/>
                  </a:lnTo>
                  <a:lnTo>
                    <a:pt x="150" y="266"/>
                  </a:lnTo>
                  <a:lnTo>
                    <a:pt x="147" y="262"/>
                  </a:lnTo>
                  <a:lnTo>
                    <a:pt x="146" y="260"/>
                  </a:lnTo>
                  <a:lnTo>
                    <a:pt x="143" y="258"/>
                  </a:lnTo>
                  <a:lnTo>
                    <a:pt x="141" y="257"/>
                  </a:lnTo>
                  <a:lnTo>
                    <a:pt x="138" y="256"/>
                  </a:lnTo>
                  <a:lnTo>
                    <a:pt x="136" y="256"/>
                  </a:lnTo>
                  <a:lnTo>
                    <a:pt x="135" y="256"/>
                  </a:lnTo>
                  <a:lnTo>
                    <a:pt x="134" y="257"/>
                  </a:lnTo>
                  <a:lnTo>
                    <a:pt x="133" y="256"/>
                  </a:lnTo>
                  <a:lnTo>
                    <a:pt x="133" y="256"/>
                  </a:lnTo>
                  <a:lnTo>
                    <a:pt x="30" y="25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451"/>
                  </a:lnTo>
                  <a:lnTo>
                    <a:pt x="1" y="454"/>
                  </a:lnTo>
                  <a:lnTo>
                    <a:pt x="1" y="457"/>
                  </a:lnTo>
                  <a:lnTo>
                    <a:pt x="3" y="459"/>
                  </a:lnTo>
                  <a:lnTo>
                    <a:pt x="4" y="461"/>
                  </a:lnTo>
                  <a:lnTo>
                    <a:pt x="6" y="464"/>
                  </a:lnTo>
                  <a:lnTo>
                    <a:pt x="9" y="465"/>
                  </a:lnTo>
                  <a:lnTo>
                    <a:pt x="12" y="466"/>
                  </a:lnTo>
                  <a:lnTo>
                    <a:pt x="15" y="466"/>
                  </a:lnTo>
                  <a:lnTo>
                    <a:pt x="375" y="466"/>
                  </a:lnTo>
                  <a:lnTo>
                    <a:pt x="379" y="466"/>
                  </a:lnTo>
                  <a:lnTo>
                    <a:pt x="382" y="465"/>
                  </a:lnTo>
                  <a:lnTo>
                    <a:pt x="384" y="464"/>
                  </a:lnTo>
                  <a:lnTo>
                    <a:pt x="386" y="461"/>
                  </a:lnTo>
                  <a:lnTo>
                    <a:pt x="388" y="459"/>
                  </a:lnTo>
                  <a:lnTo>
                    <a:pt x="389" y="457"/>
                  </a:lnTo>
                  <a:lnTo>
                    <a:pt x="390" y="454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0" y="120"/>
                  </a:lnTo>
                  <a:lnTo>
                    <a:pt x="390" y="118"/>
                  </a:lnTo>
                  <a:lnTo>
                    <a:pt x="389" y="115"/>
                  </a:lnTo>
                  <a:lnTo>
                    <a:pt x="388" y="112"/>
                  </a:lnTo>
                  <a:lnTo>
                    <a:pt x="386" y="110"/>
                  </a:lnTo>
                  <a:lnTo>
                    <a:pt x="384" y="108"/>
                  </a:lnTo>
                  <a:lnTo>
                    <a:pt x="382" y="107"/>
                  </a:lnTo>
                  <a:lnTo>
                    <a:pt x="379" y="106"/>
                  </a:lnTo>
                  <a:lnTo>
                    <a:pt x="3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D1EFA34-AA08-437A-9CCC-F8551ECDEE4C}"/>
              </a:ext>
            </a:extLst>
          </p:cNvPr>
          <p:cNvSpPr txBox="1">
            <a:spLocks/>
          </p:cNvSpPr>
          <p:nvPr/>
        </p:nvSpPr>
        <p:spPr>
          <a:xfrm>
            <a:off x="271463" y="136525"/>
            <a:ext cx="10515600" cy="7108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FUTURE UPDATES</a:t>
            </a:r>
            <a:endParaRPr lang="en-ID" sz="5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630661" y="2371572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882069" y="2410360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9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2082757" y="2304694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4251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5A8D35-86A1-47CC-8205-16C38285D2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DCB83F-42EA-4AD7-826A-CCFB7FD9F6EC}"/>
              </a:ext>
            </a:extLst>
          </p:cNvPr>
          <p:cNvSpPr/>
          <p:nvPr/>
        </p:nvSpPr>
        <p:spPr>
          <a:xfrm rot="8163918">
            <a:off x="-143435" y="6787401"/>
            <a:ext cx="133323" cy="173982"/>
          </a:xfrm>
          <a:custGeom>
            <a:avLst/>
            <a:gdLst>
              <a:gd name="connsiteX0" fmla="*/ 133323 w 133323"/>
              <a:gd name="connsiteY0" fmla="*/ 173982 h 173982"/>
              <a:gd name="connsiteX1" fmla="*/ 0 w 133323"/>
              <a:gd name="connsiteY1" fmla="*/ 45527 h 173982"/>
              <a:gd name="connsiteX2" fmla="*/ 43865 w 133323"/>
              <a:gd name="connsiteY2" fmla="*/ 0 h 173982"/>
              <a:gd name="connsiteX3" fmla="*/ 81167 w 133323"/>
              <a:gd name="connsiteY3" fmla="*/ 67704 h 173982"/>
              <a:gd name="connsiteX4" fmla="*/ 133323 w 133323"/>
              <a:gd name="connsiteY4" fmla="*/ 173982 h 17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23" h="173982">
                <a:moveTo>
                  <a:pt x="133323" y="173982"/>
                </a:moveTo>
                <a:lnTo>
                  <a:pt x="0" y="45527"/>
                </a:lnTo>
                <a:lnTo>
                  <a:pt x="43865" y="0"/>
                </a:lnTo>
                <a:lnTo>
                  <a:pt x="81167" y="67704"/>
                </a:lnTo>
                <a:lnTo>
                  <a:pt x="133323" y="17398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8A2387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47C1E8-DBDC-4A28-BB84-2AFB755327C1}"/>
              </a:ext>
            </a:extLst>
          </p:cNvPr>
          <p:cNvSpPr/>
          <p:nvPr/>
        </p:nvSpPr>
        <p:spPr>
          <a:xfrm rot="13436082" flipH="1">
            <a:off x="6973277" y="-728611"/>
            <a:ext cx="6676757" cy="5554973"/>
          </a:xfrm>
          <a:custGeom>
            <a:avLst/>
            <a:gdLst>
              <a:gd name="connsiteX0" fmla="*/ 4582554 w 9340895"/>
              <a:gd name="connsiteY0" fmla="*/ 7771500 h 7771500"/>
              <a:gd name="connsiteX1" fmla="*/ 0 w 9340895"/>
              <a:gd name="connsiteY1" fmla="*/ 3356262 h 7771500"/>
              <a:gd name="connsiteX2" fmla="*/ 9206 w 9340895"/>
              <a:gd name="connsiteY2" fmla="*/ 3331897 h 7771500"/>
              <a:gd name="connsiteX3" fmla="*/ 4825693 w 9340895"/>
              <a:gd name="connsiteY3" fmla="*/ 0 h 7771500"/>
              <a:gd name="connsiteX4" fmla="*/ 6623004 w 9340895"/>
              <a:gd name="connsiteY4" fmla="*/ 331030 h 7771500"/>
              <a:gd name="connsiteX5" fmla="*/ 6834683 w 9340895"/>
              <a:gd name="connsiteY5" fmla="*/ 418135 h 7771500"/>
              <a:gd name="connsiteX6" fmla="*/ 9340895 w 9340895"/>
              <a:gd name="connsiteY6" fmla="*/ 2832842 h 7771500"/>
              <a:gd name="connsiteX7" fmla="*/ 4582554 w 9340895"/>
              <a:gd name="connsiteY7" fmla="*/ 7771500 h 77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40895" h="7771500">
                <a:moveTo>
                  <a:pt x="4582554" y="7771500"/>
                </a:moveTo>
                <a:lnTo>
                  <a:pt x="0" y="3356262"/>
                </a:lnTo>
                <a:lnTo>
                  <a:pt x="9206" y="3331897"/>
                </a:lnTo>
                <a:cubicBezTo>
                  <a:pt x="802749" y="1373881"/>
                  <a:pt x="2660486" y="0"/>
                  <a:pt x="4825693" y="0"/>
                </a:cubicBezTo>
                <a:cubicBezTo>
                  <a:pt x="5457212" y="0"/>
                  <a:pt x="6062574" y="116875"/>
                  <a:pt x="6623004" y="331030"/>
                </a:cubicBezTo>
                <a:lnTo>
                  <a:pt x="6834683" y="418135"/>
                </a:lnTo>
                <a:lnTo>
                  <a:pt x="9340895" y="2832842"/>
                </a:lnTo>
                <a:lnTo>
                  <a:pt x="4582554" y="77715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8A2387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EA1F8E-F5B0-43DD-9FFC-F80D1B54C044}"/>
              </a:ext>
            </a:extLst>
          </p:cNvPr>
          <p:cNvSpPr/>
          <p:nvPr/>
        </p:nvSpPr>
        <p:spPr>
          <a:xfrm rot="1647953" flipH="1">
            <a:off x="8756552" y="-366503"/>
            <a:ext cx="4402731" cy="4261177"/>
          </a:xfrm>
          <a:custGeom>
            <a:avLst/>
            <a:gdLst>
              <a:gd name="connsiteX0" fmla="*/ 2680913 w 6159495"/>
              <a:gd name="connsiteY0" fmla="*/ 0 h 5961458"/>
              <a:gd name="connsiteX1" fmla="*/ 5902618 w 6159495"/>
              <a:gd name="connsiteY1" fmla="*/ 1674676 h 5961458"/>
              <a:gd name="connsiteX2" fmla="*/ 5993316 w 6159495"/>
              <a:gd name="connsiteY2" fmla="*/ 1885310 h 5961458"/>
              <a:gd name="connsiteX3" fmla="*/ 6159495 w 6159495"/>
              <a:gd name="connsiteY3" fmla="*/ 2819602 h 5961458"/>
              <a:gd name="connsiteX4" fmla="*/ 2463196 w 6159495"/>
              <a:gd name="connsiteY4" fmla="*/ 5961458 h 5961458"/>
              <a:gd name="connsiteX5" fmla="*/ 112007 w 6159495"/>
              <a:gd name="connsiteY5" fmla="*/ 5244011 h 5961458"/>
              <a:gd name="connsiteX6" fmla="*/ 0 w 6159495"/>
              <a:gd name="connsiteY6" fmla="*/ 5157481 h 5961458"/>
              <a:gd name="connsiteX7" fmla="*/ 2680913 w 6159495"/>
              <a:gd name="connsiteY7" fmla="*/ 0 h 596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59495" h="5961458">
                <a:moveTo>
                  <a:pt x="2680913" y="0"/>
                </a:moveTo>
                <a:lnTo>
                  <a:pt x="5902618" y="1674676"/>
                </a:lnTo>
                <a:lnTo>
                  <a:pt x="5993316" y="1885310"/>
                </a:lnTo>
                <a:cubicBezTo>
                  <a:pt x="6101315" y="2180453"/>
                  <a:pt x="6159495" y="2494252"/>
                  <a:pt x="6159495" y="2819602"/>
                </a:cubicBezTo>
                <a:cubicBezTo>
                  <a:pt x="6159495" y="4554801"/>
                  <a:pt x="4504605" y="5961458"/>
                  <a:pt x="2463196" y="5961458"/>
                </a:cubicBezTo>
                <a:cubicBezTo>
                  <a:pt x="1570079" y="5961458"/>
                  <a:pt x="750945" y="5692215"/>
                  <a:pt x="112007" y="5244011"/>
                </a:cubicBezTo>
                <a:lnTo>
                  <a:pt x="0" y="5157481"/>
                </a:lnTo>
                <a:lnTo>
                  <a:pt x="2680913" y="0"/>
                </a:lnTo>
                <a:close/>
              </a:path>
            </a:pathLst>
          </a:custGeom>
          <a:blipFill dpi="0" rotWithShape="1">
            <a:blip r:embed="rId4">
              <a:alphaModFix amt="6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61A70C-CFEA-42F7-9E31-90AFFE0E7D1D}"/>
              </a:ext>
            </a:extLst>
          </p:cNvPr>
          <p:cNvSpPr/>
          <p:nvPr/>
        </p:nvSpPr>
        <p:spPr>
          <a:xfrm rot="4902445" flipH="1">
            <a:off x="8328864" y="1099081"/>
            <a:ext cx="3685150" cy="3132378"/>
          </a:xfrm>
          <a:prstGeom prst="ellipse">
            <a:avLst/>
          </a:prstGeom>
          <a:blipFill dpi="0" rotWithShape="1">
            <a:blip r:embed="rId4">
              <a:alphaModFix amt="5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7">
            <a:extLst>
              <a:ext uri="{FF2B5EF4-FFF2-40B4-BE49-F238E27FC236}">
                <a16:creationId xmlns:a16="http://schemas.microsoft.com/office/drawing/2014/main" id="{F46F152E-1591-4F41-A3DA-A0DAEA71E3A5}"/>
              </a:ext>
            </a:extLst>
          </p:cNvPr>
          <p:cNvSpPr txBox="1">
            <a:spLocks/>
          </p:cNvSpPr>
          <p:nvPr/>
        </p:nvSpPr>
        <p:spPr>
          <a:xfrm>
            <a:off x="794940" y="2930402"/>
            <a:ext cx="6310254" cy="9971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54AA98F-AB2B-4008-B00C-D96DA6ECB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3891" y="1809970"/>
            <a:ext cx="3009578" cy="47160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8CFC158-4A71-4F5F-90DB-BFB1139006C1}"/>
              </a:ext>
            </a:extLst>
          </p:cNvPr>
          <p:cNvGrpSpPr/>
          <p:nvPr/>
        </p:nvGrpSpPr>
        <p:grpSpPr>
          <a:xfrm>
            <a:off x="3559168" y="3988745"/>
            <a:ext cx="781798" cy="179244"/>
            <a:chOff x="10371597" y="3126630"/>
            <a:chExt cx="781798" cy="17924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E83A44C-9E6E-4333-9E61-CD4A8362AF4D}"/>
                </a:ext>
              </a:extLst>
            </p:cNvPr>
            <p:cNvSpPr/>
            <p:nvPr/>
          </p:nvSpPr>
          <p:spPr>
            <a:xfrm>
              <a:off x="10371597" y="3126630"/>
              <a:ext cx="179244" cy="179244"/>
            </a:xfrm>
            <a:prstGeom prst="ellipse">
              <a:avLst/>
            </a:prstGeom>
            <a:solidFill>
              <a:srgbClr val="8A23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374243-CC8B-4450-A1DC-4C6DBF59E579}"/>
                </a:ext>
              </a:extLst>
            </p:cNvPr>
            <p:cNvSpPr/>
            <p:nvPr/>
          </p:nvSpPr>
          <p:spPr>
            <a:xfrm>
              <a:off x="10672874" y="3126630"/>
              <a:ext cx="179244" cy="179244"/>
            </a:xfrm>
            <a:prstGeom prst="ellipse">
              <a:avLst/>
            </a:prstGeom>
            <a:solidFill>
              <a:srgbClr val="E94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E7076B-7257-4422-ABA1-EE35F387D24F}"/>
                </a:ext>
              </a:extLst>
            </p:cNvPr>
            <p:cNvSpPr/>
            <p:nvPr/>
          </p:nvSpPr>
          <p:spPr>
            <a:xfrm>
              <a:off x="10974151" y="3126630"/>
              <a:ext cx="179244" cy="179244"/>
            </a:xfrm>
            <a:prstGeom prst="ellipse">
              <a:avLst/>
            </a:prstGeom>
            <a:solidFill>
              <a:srgbClr val="F27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79475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D6F0B2-82F9-479C-AA67-EDD1DF034D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9B6E22D-C615-4A1F-9D95-3EC03437094D}"/>
              </a:ext>
            </a:extLst>
          </p:cNvPr>
          <p:cNvSpPr txBox="1">
            <a:spLocks/>
          </p:cNvSpPr>
          <p:nvPr/>
        </p:nvSpPr>
        <p:spPr>
          <a:xfrm>
            <a:off x="111438" y="4172252"/>
            <a:ext cx="4799719" cy="2492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r"/>
            <a:r>
              <a:rPr lang="en-IN" altLang="en-US" sz="1800" b="0" dirty="0">
                <a:latin typeface="Arial Narrow" panose="020B0606020202030204" pitchFamily="34" charset="0"/>
              </a:rPr>
              <a:t>no private details are required for surfing the 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5B8187-2CCD-4058-B6F6-FFF2A5A9FAF9}"/>
              </a:ext>
            </a:extLst>
          </p:cNvPr>
          <p:cNvSpPr txBox="1">
            <a:spLocks/>
          </p:cNvSpPr>
          <p:nvPr/>
        </p:nvSpPr>
        <p:spPr>
          <a:xfrm>
            <a:off x="136189" y="2456997"/>
            <a:ext cx="5936948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r"/>
            <a:r>
              <a:rPr lang="en-IN" altLang="en-US" sz="1800" b="0" dirty="0">
                <a:latin typeface="Arial Narrow" panose="020B0606020202030204" pitchFamily="34" charset="0"/>
              </a:rPr>
              <a:t>additional feature like flight booking , travel, COVID-19 live status, live currency update ,etc make it more user friendly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74D367-A189-43C8-BDA3-ADEA08634056}"/>
              </a:ext>
            </a:extLst>
          </p:cNvPr>
          <p:cNvCxnSpPr>
            <a:cxnSpLocks/>
          </p:cNvCxnSpPr>
          <p:nvPr/>
        </p:nvCxnSpPr>
        <p:spPr>
          <a:xfrm>
            <a:off x="0" y="4707605"/>
            <a:ext cx="4562475" cy="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823A698-CB0C-4250-9106-88EB604AD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1" r="17311"/>
          <a:stretch/>
        </p:blipFill>
        <p:spPr>
          <a:xfrm>
            <a:off x="4049444" y="381420"/>
            <a:ext cx="6880574" cy="6476581"/>
          </a:xfrm>
          <a:custGeom>
            <a:avLst/>
            <a:gdLst>
              <a:gd name="connsiteX0" fmla="*/ 4942291 w 6880574"/>
              <a:gd name="connsiteY0" fmla="*/ 670 h 6476581"/>
              <a:gd name="connsiteX1" fmla="*/ 5884528 w 6880574"/>
              <a:gd name="connsiteY1" fmla="*/ 267133 h 6476581"/>
              <a:gd name="connsiteX2" fmla="*/ 6613441 w 6880574"/>
              <a:gd name="connsiteY2" fmla="*/ 2987474 h 6476581"/>
              <a:gd name="connsiteX3" fmla="*/ 4599004 w 6880574"/>
              <a:gd name="connsiteY3" fmla="*/ 6476581 h 6476581"/>
              <a:gd name="connsiteX4" fmla="*/ 0 w 6880574"/>
              <a:gd name="connsiteY4" fmla="*/ 6476581 h 6476581"/>
              <a:gd name="connsiteX5" fmla="*/ 3164189 w 6880574"/>
              <a:gd name="connsiteY5" fmla="*/ 996046 h 6476581"/>
              <a:gd name="connsiteX6" fmla="*/ 4942291 w 6880574"/>
              <a:gd name="connsiteY6" fmla="*/ 670 h 647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0574" h="6476581">
                <a:moveTo>
                  <a:pt x="4942291" y="670"/>
                </a:moveTo>
                <a:cubicBezTo>
                  <a:pt x="5263302" y="9008"/>
                  <a:pt x="5586876" y="95284"/>
                  <a:pt x="5884528" y="267133"/>
                </a:cubicBezTo>
                <a:cubicBezTo>
                  <a:pt x="6837013" y="817051"/>
                  <a:pt x="7163359" y="2034988"/>
                  <a:pt x="6613441" y="2987474"/>
                </a:cubicBezTo>
                <a:lnTo>
                  <a:pt x="4599004" y="6476581"/>
                </a:lnTo>
                <a:lnTo>
                  <a:pt x="0" y="6476581"/>
                </a:lnTo>
                <a:lnTo>
                  <a:pt x="3164189" y="996046"/>
                </a:lnTo>
                <a:cubicBezTo>
                  <a:pt x="3542257" y="341213"/>
                  <a:pt x="4236068" y="-17671"/>
                  <a:pt x="4942291" y="670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313BF1-8C33-47A2-9B64-6082EB65A8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INTRODUCTION</a:t>
            </a:r>
            <a:endParaRPr lang="en-ID" sz="5400" i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A851AB-98DC-4336-8BED-30760C407E2C}"/>
              </a:ext>
            </a:extLst>
          </p:cNvPr>
          <p:cNvSpPr/>
          <p:nvPr/>
        </p:nvSpPr>
        <p:spPr>
          <a:xfrm>
            <a:off x="6639801" y="1524000"/>
            <a:ext cx="617382" cy="617382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D09A8-A5E5-4BB4-9FE2-2E2425F0E77C}"/>
              </a:ext>
            </a:extLst>
          </p:cNvPr>
          <p:cNvSpPr txBox="1">
            <a:spLocks/>
          </p:cNvSpPr>
          <p:nvPr/>
        </p:nvSpPr>
        <p:spPr>
          <a:xfrm>
            <a:off x="0" y="1708042"/>
            <a:ext cx="6338922" cy="2492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r"/>
            <a:r>
              <a:rPr lang="en-IN" altLang="en-US" sz="1800" b="0" dirty="0">
                <a:latin typeface="Arial Narrow" panose="020B0606020202030204" pitchFamily="34" charset="0"/>
              </a:rPr>
              <a:t>2HA news is website where the entire news of the globe is available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ACBE8E-AADD-4098-AB14-E80D8A5B24B6}"/>
              </a:ext>
            </a:extLst>
          </p:cNvPr>
          <p:cNvSpPr txBox="1">
            <a:spLocks/>
          </p:cNvSpPr>
          <p:nvPr/>
        </p:nvSpPr>
        <p:spPr>
          <a:xfrm>
            <a:off x="6790515" y="1666491"/>
            <a:ext cx="315956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</a:rPr>
              <a:t>1</a:t>
            </a:r>
            <a:endParaRPr lang="en-ID" sz="2400" i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8178B-9E6B-4601-9159-89DED9130638}"/>
              </a:ext>
            </a:extLst>
          </p:cNvPr>
          <p:cNvSpPr/>
          <p:nvPr/>
        </p:nvSpPr>
        <p:spPr>
          <a:xfrm>
            <a:off x="6164877" y="2345404"/>
            <a:ext cx="617382" cy="617382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B6C263-75C5-4AA2-94E0-66EB84832925}"/>
              </a:ext>
            </a:extLst>
          </p:cNvPr>
          <p:cNvSpPr txBox="1">
            <a:spLocks/>
          </p:cNvSpPr>
          <p:nvPr/>
        </p:nvSpPr>
        <p:spPr>
          <a:xfrm>
            <a:off x="136188" y="4859951"/>
            <a:ext cx="4409954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r"/>
            <a:r>
              <a:rPr lang="en-IN" altLang="en-US" sz="1800" b="0" dirty="0">
                <a:latin typeface="Arial Narrow" panose="020B0606020202030204" pitchFamily="34" charset="0"/>
              </a:rPr>
              <a:t>interactive design with the use of html5 , CSS , java script and some useful widgets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79071A6-D604-4E89-AFA2-1FD30AA7E882}"/>
              </a:ext>
            </a:extLst>
          </p:cNvPr>
          <p:cNvSpPr txBox="1">
            <a:spLocks/>
          </p:cNvSpPr>
          <p:nvPr/>
        </p:nvSpPr>
        <p:spPr>
          <a:xfrm>
            <a:off x="6315591" y="2487895"/>
            <a:ext cx="315956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</a:rPr>
              <a:t>2</a:t>
            </a:r>
            <a:endParaRPr lang="en-ID" sz="2400" i="1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8C2ACD-3D43-4E43-A937-728B6781406C}"/>
              </a:ext>
            </a:extLst>
          </p:cNvPr>
          <p:cNvSpPr/>
          <p:nvPr/>
        </p:nvSpPr>
        <p:spPr>
          <a:xfrm>
            <a:off x="5690427" y="3166808"/>
            <a:ext cx="617382" cy="617382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BB48583-A39E-48CC-B060-6CC16029B2E0}"/>
              </a:ext>
            </a:extLst>
          </p:cNvPr>
          <p:cNvSpPr txBox="1">
            <a:spLocks/>
          </p:cNvSpPr>
          <p:nvPr/>
        </p:nvSpPr>
        <p:spPr>
          <a:xfrm>
            <a:off x="136188" y="3226200"/>
            <a:ext cx="5253359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r"/>
            <a:r>
              <a:rPr lang="en-IN" altLang="en-US" sz="1800" b="0" dirty="0">
                <a:latin typeface="Arial Narrow" panose="020B0606020202030204" pitchFamily="34" charset="0"/>
              </a:rPr>
              <a:t>viewers can do both read news or view it from live tv channels on same platform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557BAB7-1C04-4429-9ED8-FFD379DB30F2}"/>
              </a:ext>
            </a:extLst>
          </p:cNvPr>
          <p:cNvSpPr txBox="1">
            <a:spLocks/>
          </p:cNvSpPr>
          <p:nvPr/>
        </p:nvSpPr>
        <p:spPr>
          <a:xfrm>
            <a:off x="5841141" y="3309299"/>
            <a:ext cx="315956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</a:rPr>
              <a:t>3</a:t>
            </a:r>
            <a:endParaRPr lang="en-ID" sz="2400" i="1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12410F-B6AE-4F3B-B791-A49A7B911B45}"/>
              </a:ext>
            </a:extLst>
          </p:cNvPr>
          <p:cNvSpPr/>
          <p:nvPr/>
        </p:nvSpPr>
        <p:spPr>
          <a:xfrm>
            <a:off x="5212037" y="3988212"/>
            <a:ext cx="617382" cy="617382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907319D-0DDF-4DC5-8803-9ADC996FE318}"/>
              </a:ext>
            </a:extLst>
          </p:cNvPr>
          <p:cNvSpPr txBox="1">
            <a:spLocks/>
          </p:cNvSpPr>
          <p:nvPr/>
        </p:nvSpPr>
        <p:spPr>
          <a:xfrm>
            <a:off x="5362751" y="4130703"/>
            <a:ext cx="315956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</a:rPr>
              <a:t>4</a:t>
            </a:r>
            <a:endParaRPr lang="en-ID" sz="2400" i="1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FB54B4-9B3B-4776-8D76-E880E6B7D37F}"/>
              </a:ext>
            </a:extLst>
          </p:cNvPr>
          <p:cNvSpPr/>
          <p:nvPr/>
        </p:nvSpPr>
        <p:spPr>
          <a:xfrm>
            <a:off x="4740402" y="4809616"/>
            <a:ext cx="617382" cy="617382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1F7C775-815D-4FC6-BD14-269A8795727C}"/>
              </a:ext>
            </a:extLst>
          </p:cNvPr>
          <p:cNvSpPr txBox="1">
            <a:spLocks/>
          </p:cNvSpPr>
          <p:nvPr/>
        </p:nvSpPr>
        <p:spPr>
          <a:xfrm>
            <a:off x="4891116" y="4952107"/>
            <a:ext cx="315956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</a:rPr>
              <a:t>5</a:t>
            </a:r>
            <a:endParaRPr lang="en-ID" sz="2400" i="1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66B1D1-81A4-4CA2-BE9A-A93A00A04EFA}"/>
              </a:ext>
            </a:extLst>
          </p:cNvPr>
          <p:cNvCxnSpPr>
            <a:cxnSpLocks/>
          </p:cNvCxnSpPr>
          <p:nvPr/>
        </p:nvCxnSpPr>
        <p:spPr>
          <a:xfrm>
            <a:off x="0" y="2243393"/>
            <a:ext cx="5863997" cy="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CEE329-27C4-4D37-BD3E-008303CDBBA3}"/>
              </a:ext>
            </a:extLst>
          </p:cNvPr>
          <p:cNvCxnSpPr>
            <a:cxnSpLocks/>
          </p:cNvCxnSpPr>
          <p:nvPr/>
        </p:nvCxnSpPr>
        <p:spPr>
          <a:xfrm>
            <a:off x="0" y="3064797"/>
            <a:ext cx="5553075" cy="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43B696-6F4A-478E-823B-F8858CBEB9DA}"/>
              </a:ext>
            </a:extLst>
          </p:cNvPr>
          <p:cNvCxnSpPr>
            <a:cxnSpLocks/>
          </p:cNvCxnSpPr>
          <p:nvPr/>
        </p:nvCxnSpPr>
        <p:spPr>
          <a:xfrm>
            <a:off x="0" y="3886201"/>
            <a:ext cx="5029200" cy="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2DA069-81A2-4425-931B-82F22B33AF8B}"/>
              </a:ext>
            </a:extLst>
          </p:cNvPr>
          <p:cNvCxnSpPr>
            <a:cxnSpLocks/>
          </p:cNvCxnSpPr>
          <p:nvPr/>
        </p:nvCxnSpPr>
        <p:spPr>
          <a:xfrm>
            <a:off x="0" y="5529008"/>
            <a:ext cx="4049443" cy="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4929B78-1871-43F0-9F8E-4D8205ADD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287" y="1295102"/>
            <a:ext cx="5862464" cy="5754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3111C7-077F-4727-BDE3-D1FFEDA97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426721" y="4803914"/>
            <a:ext cx="4495316" cy="1993207"/>
          </a:xfrm>
          <a:prstGeom prst="rect">
            <a:avLst/>
          </a:prstGeom>
        </p:spPr>
      </p:pic>
      <p:sp>
        <p:nvSpPr>
          <p:cNvPr id="31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5002939" y="6157507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134839" y="6059231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3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637636" y="605923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376921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5A8D35-86A1-47CC-8205-16C38285D2B3}"/>
              </a:ext>
            </a:extLst>
          </p:cNvPr>
          <p:cNvSpPr/>
          <p:nvPr/>
        </p:nvSpPr>
        <p:spPr>
          <a:xfrm>
            <a:off x="-2" y="-29586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ángulo 11314">
            <a:extLst>
              <a:ext uri="{FF2B5EF4-FFF2-40B4-BE49-F238E27FC236}">
                <a16:creationId xmlns:a16="http://schemas.microsoft.com/office/drawing/2014/main" id="{19E9F224-B028-4071-ACD1-8ED87FC7F79D}"/>
              </a:ext>
            </a:extLst>
          </p:cNvPr>
          <p:cNvSpPr/>
          <p:nvPr/>
        </p:nvSpPr>
        <p:spPr>
          <a:xfrm>
            <a:off x="0" y="-25564"/>
            <a:ext cx="12191999" cy="265008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C68AB1-3058-48F9-B95E-A626691E430A}"/>
              </a:ext>
            </a:extLst>
          </p:cNvPr>
          <p:cNvSpPr/>
          <p:nvPr/>
        </p:nvSpPr>
        <p:spPr>
          <a:xfrm>
            <a:off x="8425971" y="836082"/>
            <a:ext cx="5332198" cy="9233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  <a:ea typeface="Source Sans Pro Semibold" panose="020B0603030403020204" pitchFamily="34" charset="0"/>
                <a:cs typeface="Arial" panose="020B0604020202020204" pitchFamily="34" charset="0"/>
              </a:rPr>
              <a:t>SCOPE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79C50DD9-C2AC-419D-BA95-3A4ED978D9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9447" y="441288"/>
            <a:ext cx="5616553" cy="3305901"/>
            <a:chOff x="1092" y="544"/>
            <a:chExt cx="5491" cy="3232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31149799-011D-4504-8B02-457AD8E1B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" y="544"/>
              <a:ext cx="3816" cy="2526"/>
            </a:xfrm>
            <a:custGeom>
              <a:avLst/>
              <a:gdLst>
                <a:gd name="T0" fmla="*/ 1550 w 1608"/>
                <a:gd name="T1" fmla="*/ 1063 h 1063"/>
                <a:gd name="T2" fmla="*/ 58 w 1608"/>
                <a:gd name="T3" fmla="*/ 1063 h 1063"/>
                <a:gd name="T4" fmla="*/ 0 w 1608"/>
                <a:gd name="T5" fmla="*/ 1005 h 1063"/>
                <a:gd name="T6" fmla="*/ 0 w 1608"/>
                <a:gd name="T7" fmla="*/ 58 h 1063"/>
                <a:gd name="T8" fmla="*/ 58 w 1608"/>
                <a:gd name="T9" fmla="*/ 0 h 1063"/>
                <a:gd name="T10" fmla="*/ 1550 w 1608"/>
                <a:gd name="T11" fmla="*/ 0 h 1063"/>
                <a:gd name="T12" fmla="*/ 1608 w 1608"/>
                <a:gd name="T13" fmla="*/ 58 h 1063"/>
                <a:gd name="T14" fmla="*/ 1608 w 1608"/>
                <a:gd name="T15" fmla="*/ 1005 h 1063"/>
                <a:gd name="T16" fmla="*/ 1550 w 1608"/>
                <a:gd name="T17" fmla="*/ 1063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8" h="1063">
                  <a:moveTo>
                    <a:pt x="1550" y="1063"/>
                  </a:moveTo>
                  <a:cubicBezTo>
                    <a:pt x="58" y="1063"/>
                    <a:pt x="58" y="1063"/>
                    <a:pt x="58" y="1063"/>
                  </a:cubicBezTo>
                  <a:cubicBezTo>
                    <a:pt x="26" y="1063"/>
                    <a:pt x="0" y="1037"/>
                    <a:pt x="0" y="100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50" y="0"/>
                    <a:pt x="1550" y="0"/>
                    <a:pt x="1550" y="0"/>
                  </a:cubicBezTo>
                  <a:cubicBezTo>
                    <a:pt x="1582" y="0"/>
                    <a:pt x="1608" y="26"/>
                    <a:pt x="1608" y="58"/>
                  </a:cubicBezTo>
                  <a:cubicBezTo>
                    <a:pt x="1608" y="1005"/>
                    <a:pt x="1608" y="1005"/>
                    <a:pt x="1608" y="1005"/>
                  </a:cubicBezTo>
                  <a:cubicBezTo>
                    <a:pt x="1608" y="1037"/>
                    <a:pt x="1582" y="1063"/>
                    <a:pt x="1550" y="106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760F347A-1A26-4FB5-92F7-73E09541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882"/>
              <a:ext cx="4137" cy="224"/>
            </a:xfrm>
            <a:custGeom>
              <a:avLst/>
              <a:gdLst>
                <a:gd name="T0" fmla="*/ 1672 w 1743"/>
                <a:gd name="T1" fmla="*/ 94 h 94"/>
                <a:gd name="T2" fmla="*/ 72 w 1743"/>
                <a:gd name="T3" fmla="*/ 94 h 94"/>
                <a:gd name="T4" fmla="*/ 0 w 1743"/>
                <a:gd name="T5" fmla="*/ 22 h 94"/>
                <a:gd name="T6" fmla="*/ 0 w 1743"/>
                <a:gd name="T7" fmla="*/ 0 h 94"/>
                <a:gd name="T8" fmla="*/ 1743 w 1743"/>
                <a:gd name="T9" fmla="*/ 0 h 94"/>
                <a:gd name="T10" fmla="*/ 1743 w 1743"/>
                <a:gd name="T11" fmla="*/ 22 h 94"/>
                <a:gd name="T12" fmla="*/ 1672 w 1743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3" h="94">
                  <a:moveTo>
                    <a:pt x="1672" y="94"/>
                  </a:moveTo>
                  <a:cubicBezTo>
                    <a:pt x="72" y="94"/>
                    <a:pt x="72" y="94"/>
                    <a:pt x="72" y="94"/>
                  </a:cubicBezTo>
                  <a:cubicBezTo>
                    <a:pt x="32" y="94"/>
                    <a:pt x="0" y="6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43" y="0"/>
                    <a:pt x="1743" y="0"/>
                    <a:pt x="1743" y="0"/>
                  </a:cubicBezTo>
                  <a:cubicBezTo>
                    <a:pt x="1743" y="22"/>
                    <a:pt x="1743" y="22"/>
                    <a:pt x="1743" y="22"/>
                  </a:cubicBezTo>
                  <a:cubicBezTo>
                    <a:pt x="1743" y="62"/>
                    <a:pt x="1711" y="94"/>
                    <a:pt x="1672" y="9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204DC50-0B4B-4F0D-BA53-58B9F165D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644"/>
              <a:ext cx="3600" cy="21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4BCF39C2-B104-4A75-A9AF-4717364D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644"/>
              <a:ext cx="3600" cy="2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8CC86A3-B15A-4D50-A7D7-0CABED51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" y="2882"/>
              <a:ext cx="822" cy="83"/>
            </a:xfrm>
            <a:custGeom>
              <a:avLst/>
              <a:gdLst>
                <a:gd name="T0" fmla="*/ 0 w 822"/>
                <a:gd name="T1" fmla="*/ 0 h 83"/>
                <a:gd name="T2" fmla="*/ 53 w 822"/>
                <a:gd name="T3" fmla="*/ 83 h 83"/>
                <a:gd name="T4" fmla="*/ 774 w 822"/>
                <a:gd name="T5" fmla="*/ 83 h 83"/>
                <a:gd name="T6" fmla="*/ 822 w 822"/>
                <a:gd name="T7" fmla="*/ 0 h 83"/>
                <a:gd name="T8" fmla="*/ 0 w 82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83">
                  <a:moveTo>
                    <a:pt x="0" y="0"/>
                  </a:moveTo>
                  <a:lnTo>
                    <a:pt x="53" y="83"/>
                  </a:lnTo>
                  <a:lnTo>
                    <a:pt x="774" y="83"/>
                  </a:lnTo>
                  <a:lnTo>
                    <a:pt x="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F5AC1CB8-1A78-48CF-921D-1CCD8EA60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3" y="715"/>
              <a:ext cx="3460" cy="2056"/>
            </a:xfrm>
            <a:custGeom>
              <a:avLst/>
              <a:gdLst>
                <a:gd name="T0" fmla="*/ 1445 w 1458"/>
                <a:gd name="T1" fmla="*/ 865 h 865"/>
                <a:gd name="T2" fmla="*/ 13 w 1458"/>
                <a:gd name="T3" fmla="*/ 865 h 865"/>
                <a:gd name="T4" fmla="*/ 0 w 1458"/>
                <a:gd name="T5" fmla="*/ 852 h 865"/>
                <a:gd name="T6" fmla="*/ 0 w 1458"/>
                <a:gd name="T7" fmla="*/ 13 h 865"/>
                <a:gd name="T8" fmla="*/ 13 w 1458"/>
                <a:gd name="T9" fmla="*/ 0 h 865"/>
                <a:gd name="T10" fmla="*/ 1445 w 1458"/>
                <a:gd name="T11" fmla="*/ 0 h 865"/>
                <a:gd name="T12" fmla="*/ 1458 w 1458"/>
                <a:gd name="T13" fmla="*/ 13 h 865"/>
                <a:gd name="T14" fmla="*/ 1458 w 1458"/>
                <a:gd name="T15" fmla="*/ 852 h 865"/>
                <a:gd name="T16" fmla="*/ 1445 w 1458"/>
                <a:gd name="T17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8" h="865">
                  <a:moveTo>
                    <a:pt x="1445" y="865"/>
                  </a:moveTo>
                  <a:cubicBezTo>
                    <a:pt x="13" y="865"/>
                    <a:pt x="13" y="865"/>
                    <a:pt x="13" y="865"/>
                  </a:cubicBezTo>
                  <a:cubicBezTo>
                    <a:pt x="6" y="865"/>
                    <a:pt x="0" y="859"/>
                    <a:pt x="0" y="85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445" y="0"/>
                    <a:pt x="1445" y="0"/>
                    <a:pt x="1445" y="0"/>
                  </a:cubicBezTo>
                  <a:cubicBezTo>
                    <a:pt x="1452" y="0"/>
                    <a:pt x="1458" y="6"/>
                    <a:pt x="1458" y="13"/>
                  </a:cubicBezTo>
                  <a:cubicBezTo>
                    <a:pt x="1458" y="852"/>
                    <a:pt x="1458" y="852"/>
                    <a:pt x="1458" y="852"/>
                  </a:cubicBezTo>
                  <a:cubicBezTo>
                    <a:pt x="1458" y="859"/>
                    <a:pt x="1452" y="865"/>
                    <a:pt x="1445" y="865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BB1A69A2-DF89-42A1-876E-B0DE4980F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553"/>
              <a:ext cx="3750" cy="2251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BF7C4F0D-66BE-4BE8-8A24-300F2A911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868"/>
              <a:ext cx="3460" cy="1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AE580A45-1B1A-469C-85BF-8278AB62D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1" y="768"/>
              <a:ext cx="57" cy="54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7">
              <a:extLst>
                <a:ext uri="{FF2B5EF4-FFF2-40B4-BE49-F238E27FC236}">
                  <a16:creationId xmlns:a16="http://schemas.microsoft.com/office/drawing/2014/main" id="{5CE81782-DD8E-423A-9FE2-47A250A50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768"/>
              <a:ext cx="55" cy="54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A4184354-BB47-452D-AC7B-E1B295504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" y="768"/>
              <a:ext cx="54" cy="54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A12F824-35CA-40B1-85A9-AD2B87310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" y="1471"/>
              <a:ext cx="92" cy="100"/>
            </a:xfrm>
            <a:custGeom>
              <a:avLst/>
              <a:gdLst>
                <a:gd name="T0" fmla="*/ 39 w 39"/>
                <a:gd name="T1" fmla="*/ 21 h 42"/>
                <a:gd name="T2" fmla="*/ 38 w 39"/>
                <a:gd name="T3" fmla="*/ 17 h 42"/>
                <a:gd name="T4" fmla="*/ 31 w 39"/>
                <a:gd name="T5" fmla="*/ 7 h 42"/>
                <a:gd name="T6" fmla="*/ 14 w 39"/>
                <a:gd name="T7" fmla="*/ 4 h 42"/>
                <a:gd name="T8" fmla="*/ 3 w 39"/>
                <a:gd name="T9" fmla="*/ 21 h 42"/>
                <a:gd name="T10" fmla="*/ 14 w 39"/>
                <a:gd name="T11" fmla="*/ 38 h 42"/>
                <a:gd name="T12" fmla="*/ 31 w 39"/>
                <a:gd name="T13" fmla="*/ 35 h 42"/>
                <a:gd name="T14" fmla="*/ 38 w 39"/>
                <a:gd name="T15" fmla="*/ 25 h 42"/>
                <a:gd name="T16" fmla="*/ 39 w 39"/>
                <a:gd name="T17" fmla="*/ 21 h 42"/>
                <a:gd name="T18" fmla="*/ 39 w 39"/>
                <a:gd name="T19" fmla="*/ 22 h 42"/>
                <a:gd name="T20" fmla="*/ 39 w 39"/>
                <a:gd name="T21" fmla="*/ 26 h 42"/>
                <a:gd name="T22" fmla="*/ 32 w 39"/>
                <a:gd name="T23" fmla="*/ 36 h 42"/>
                <a:gd name="T24" fmla="*/ 14 w 39"/>
                <a:gd name="T25" fmla="*/ 39 h 42"/>
                <a:gd name="T26" fmla="*/ 1 w 39"/>
                <a:gd name="T27" fmla="*/ 21 h 42"/>
                <a:gd name="T28" fmla="*/ 14 w 39"/>
                <a:gd name="T29" fmla="*/ 2 h 42"/>
                <a:gd name="T30" fmla="*/ 32 w 39"/>
                <a:gd name="T31" fmla="*/ 6 h 42"/>
                <a:gd name="T32" fmla="*/ 39 w 39"/>
                <a:gd name="T33" fmla="*/ 16 h 42"/>
                <a:gd name="T34" fmla="*/ 39 w 39"/>
                <a:gd name="T35" fmla="*/ 20 h 42"/>
                <a:gd name="T36" fmla="*/ 39 w 39"/>
                <a:gd name="T37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42">
                  <a:moveTo>
                    <a:pt x="39" y="21"/>
                  </a:moveTo>
                  <a:cubicBezTo>
                    <a:pt x="39" y="21"/>
                    <a:pt x="39" y="19"/>
                    <a:pt x="38" y="17"/>
                  </a:cubicBezTo>
                  <a:cubicBezTo>
                    <a:pt x="37" y="14"/>
                    <a:pt x="35" y="10"/>
                    <a:pt x="31" y="7"/>
                  </a:cubicBezTo>
                  <a:cubicBezTo>
                    <a:pt x="27" y="4"/>
                    <a:pt x="21" y="2"/>
                    <a:pt x="14" y="4"/>
                  </a:cubicBezTo>
                  <a:cubicBezTo>
                    <a:pt x="8" y="6"/>
                    <a:pt x="3" y="13"/>
                    <a:pt x="3" y="21"/>
                  </a:cubicBezTo>
                  <a:cubicBezTo>
                    <a:pt x="3" y="29"/>
                    <a:pt x="8" y="36"/>
                    <a:pt x="14" y="38"/>
                  </a:cubicBezTo>
                  <a:cubicBezTo>
                    <a:pt x="21" y="40"/>
                    <a:pt x="27" y="38"/>
                    <a:pt x="31" y="35"/>
                  </a:cubicBezTo>
                  <a:cubicBezTo>
                    <a:pt x="35" y="32"/>
                    <a:pt x="37" y="28"/>
                    <a:pt x="38" y="25"/>
                  </a:cubicBezTo>
                  <a:cubicBezTo>
                    <a:pt x="39" y="23"/>
                    <a:pt x="39" y="21"/>
                    <a:pt x="39" y="21"/>
                  </a:cubicBezTo>
                  <a:cubicBezTo>
                    <a:pt x="39" y="21"/>
                    <a:pt x="39" y="21"/>
                    <a:pt x="39" y="22"/>
                  </a:cubicBezTo>
                  <a:cubicBezTo>
                    <a:pt x="39" y="23"/>
                    <a:pt x="39" y="24"/>
                    <a:pt x="39" y="26"/>
                  </a:cubicBezTo>
                  <a:cubicBezTo>
                    <a:pt x="38" y="29"/>
                    <a:pt x="36" y="33"/>
                    <a:pt x="32" y="36"/>
                  </a:cubicBezTo>
                  <a:cubicBezTo>
                    <a:pt x="28" y="40"/>
                    <a:pt x="21" y="42"/>
                    <a:pt x="14" y="39"/>
                  </a:cubicBezTo>
                  <a:cubicBezTo>
                    <a:pt x="7" y="37"/>
                    <a:pt x="0" y="30"/>
                    <a:pt x="1" y="21"/>
                  </a:cubicBezTo>
                  <a:cubicBezTo>
                    <a:pt x="0" y="12"/>
                    <a:pt x="7" y="5"/>
                    <a:pt x="14" y="2"/>
                  </a:cubicBezTo>
                  <a:cubicBezTo>
                    <a:pt x="21" y="0"/>
                    <a:pt x="28" y="2"/>
                    <a:pt x="32" y="6"/>
                  </a:cubicBezTo>
                  <a:cubicBezTo>
                    <a:pt x="36" y="9"/>
                    <a:pt x="38" y="13"/>
                    <a:pt x="39" y="16"/>
                  </a:cubicBezTo>
                  <a:cubicBezTo>
                    <a:pt x="39" y="18"/>
                    <a:pt x="39" y="19"/>
                    <a:pt x="39" y="20"/>
                  </a:cubicBezTo>
                  <a:cubicBezTo>
                    <a:pt x="39" y="21"/>
                    <a:pt x="39" y="21"/>
                    <a:pt x="39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BF8CD94-0794-4B10-AC99-7E8D82248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1547"/>
              <a:ext cx="71" cy="50"/>
            </a:xfrm>
            <a:custGeom>
              <a:avLst/>
              <a:gdLst>
                <a:gd name="T0" fmla="*/ 29 w 30"/>
                <a:gd name="T1" fmla="*/ 20 h 21"/>
                <a:gd name="T2" fmla="*/ 14 w 30"/>
                <a:gd name="T3" fmla="*/ 11 h 21"/>
                <a:gd name="T4" fmla="*/ 0 w 30"/>
                <a:gd name="T5" fmla="*/ 1 h 21"/>
                <a:gd name="T6" fmla="*/ 15 w 30"/>
                <a:gd name="T7" fmla="*/ 10 h 21"/>
                <a:gd name="T8" fmla="*/ 29 w 30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1">
                  <a:moveTo>
                    <a:pt x="29" y="20"/>
                  </a:moveTo>
                  <a:cubicBezTo>
                    <a:pt x="29" y="21"/>
                    <a:pt x="22" y="17"/>
                    <a:pt x="14" y="11"/>
                  </a:cubicBezTo>
                  <a:cubicBezTo>
                    <a:pt x="6" y="6"/>
                    <a:pt x="0" y="1"/>
                    <a:pt x="0" y="1"/>
                  </a:cubicBezTo>
                  <a:cubicBezTo>
                    <a:pt x="0" y="0"/>
                    <a:pt x="7" y="4"/>
                    <a:pt x="15" y="10"/>
                  </a:cubicBezTo>
                  <a:cubicBezTo>
                    <a:pt x="23" y="15"/>
                    <a:pt x="30" y="20"/>
                    <a:pt x="2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3">
              <a:extLst>
                <a:ext uri="{FF2B5EF4-FFF2-40B4-BE49-F238E27FC236}">
                  <a16:creationId xmlns:a16="http://schemas.microsoft.com/office/drawing/2014/main" id="{B5D17A7B-AE01-4C4C-9A2F-6A283A76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0" y="1476"/>
              <a:ext cx="5" cy="133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E3BF51A-22C0-4DF8-BD70-1601C31B1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" y="2105"/>
              <a:ext cx="482" cy="459"/>
            </a:xfrm>
            <a:custGeom>
              <a:avLst/>
              <a:gdLst>
                <a:gd name="T0" fmla="*/ 202 w 203"/>
                <a:gd name="T1" fmla="*/ 192 h 193"/>
                <a:gd name="T2" fmla="*/ 202 w 203"/>
                <a:gd name="T3" fmla="*/ 191 h 193"/>
                <a:gd name="T4" fmla="*/ 202 w 203"/>
                <a:gd name="T5" fmla="*/ 188 h 193"/>
                <a:gd name="T6" fmla="*/ 202 w 203"/>
                <a:gd name="T7" fmla="*/ 178 h 193"/>
                <a:gd name="T8" fmla="*/ 201 w 203"/>
                <a:gd name="T9" fmla="*/ 139 h 193"/>
                <a:gd name="T10" fmla="*/ 201 w 203"/>
                <a:gd name="T11" fmla="*/ 1 h 193"/>
                <a:gd name="T12" fmla="*/ 202 w 203"/>
                <a:gd name="T13" fmla="*/ 2 h 193"/>
                <a:gd name="T14" fmla="*/ 2 w 203"/>
                <a:gd name="T15" fmla="*/ 2 h 193"/>
                <a:gd name="T16" fmla="*/ 3 w 203"/>
                <a:gd name="T17" fmla="*/ 1 h 193"/>
                <a:gd name="T18" fmla="*/ 3 w 203"/>
                <a:gd name="T19" fmla="*/ 1 h 193"/>
                <a:gd name="T20" fmla="*/ 3 w 203"/>
                <a:gd name="T21" fmla="*/ 1 h 193"/>
                <a:gd name="T22" fmla="*/ 3 w 203"/>
                <a:gd name="T23" fmla="*/ 2 h 193"/>
                <a:gd name="T24" fmla="*/ 3 w 203"/>
                <a:gd name="T25" fmla="*/ 2 h 193"/>
                <a:gd name="T26" fmla="*/ 3 w 203"/>
                <a:gd name="T27" fmla="*/ 3 h 193"/>
                <a:gd name="T28" fmla="*/ 3 w 203"/>
                <a:gd name="T29" fmla="*/ 5 h 193"/>
                <a:gd name="T30" fmla="*/ 3 w 203"/>
                <a:gd name="T31" fmla="*/ 8 h 193"/>
                <a:gd name="T32" fmla="*/ 3 w 203"/>
                <a:gd name="T33" fmla="*/ 14 h 193"/>
                <a:gd name="T34" fmla="*/ 3 w 203"/>
                <a:gd name="T35" fmla="*/ 27 h 193"/>
                <a:gd name="T36" fmla="*/ 3 w 203"/>
                <a:gd name="T37" fmla="*/ 53 h 193"/>
                <a:gd name="T38" fmla="*/ 3 w 203"/>
                <a:gd name="T39" fmla="*/ 102 h 193"/>
                <a:gd name="T40" fmla="*/ 3 w 203"/>
                <a:gd name="T41" fmla="*/ 192 h 193"/>
                <a:gd name="T42" fmla="*/ 2 w 203"/>
                <a:gd name="T43" fmla="*/ 191 h 193"/>
                <a:gd name="T44" fmla="*/ 146 w 203"/>
                <a:gd name="T45" fmla="*/ 192 h 193"/>
                <a:gd name="T46" fmla="*/ 187 w 203"/>
                <a:gd name="T47" fmla="*/ 192 h 193"/>
                <a:gd name="T48" fmla="*/ 198 w 203"/>
                <a:gd name="T49" fmla="*/ 192 h 193"/>
                <a:gd name="T50" fmla="*/ 201 w 203"/>
                <a:gd name="T51" fmla="*/ 192 h 193"/>
                <a:gd name="T52" fmla="*/ 202 w 203"/>
                <a:gd name="T53" fmla="*/ 192 h 193"/>
                <a:gd name="T54" fmla="*/ 201 w 203"/>
                <a:gd name="T55" fmla="*/ 192 h 193"/>
                <a:gd name="T56" fmla="*/ 198 w 203"/>
                <a:gd name="T57" fmla="*/ 192 h 193"/>
                <a:gd name="T58" fmla="*/ 188 w 203"/>
                <a:gd name="T59" fmla="*/ 192 h 193"/>
                <a:gd name="T60" fmla="*/ 147 w 203"/>
                <a:gd name="T61" fmla="*/ 193 h 193"/>
                <a:gd name="T62" fmla="*/ 2 w 203"/>
                <a:gd name="T63" fmla="*/ 193 h 193"/>
                <a:gd name="T64" fmla="*/ 1 w 203"/>
                <a:gd name="T65" fmla="*/ 193 h 193"/>
                <a:gd name="T66" fmla="*/ 1 w 203"/>
                <a:gd name="T67" fmla="*/ 192 h 193"/>
                <a:gd name="T68" fmla="*/ 1 w 203"/>
                <a:gd name="T69" fmla="*/ 102 h 193"/>
                <a:gd name="T70" fmla="*/ 1 w 203"/>
                <a:gd name="T71" fmla="*/ 53 h 193"/>
                <a:gd name="T72" fmla="*/ 1 w 203"/>
                <a:gd name="T73" fmla="*/ 27 h 193"/>
                <a:gd name="T74" fmla="*/ 1 w 203"/>
                <a:gd name="T75" fmla="*/ 14 h 193"/>
                <a:gd name="T76" fmla="*/ 1 w 203"/>
                <a:gd name="T77" fmla="*/ 8 h 193"/>
                <a:gd name="T78" fmla="*/ 1 w 203"/>
                <a:gd name="T79" fmla="*/ 5 h 193"/>
                <a:gd name="T80" fmla="*/ 1 w 203"/>
                <a:gd name="T81" fmla="*/ 3 h 193"/>
                <a:gd name="T82" fmla="*/ 1 w 203"/>
                <a:gd name="T83" fmla="*/ 2 h 193"/>
                <a:gd name="T84" fmla="*/ 1 w 203"/>
                <a:gd name="T85" fmla="*/ 2 h 193"/>
                <a:gd name="T86" fmla="*/ 1 w 203"/>
                <a:gd name="T87" fmla="*/ 1 h 193"/>
                <a:gd name="T88" fmla="*/ 1 w 203"/>
                <a:gd name="T89" fmla="*/ 1 h 193"/>
                <a:gd name="T90" fmla="*/ 1 w 203"/>
                <a:gd name="T91" fmla="*/ 1 h 193"/>
                <a:gd name="T92" fmla="*/ 2 w 203"/>
                <a:gd name="T93" fmla="*/ 0 h 193"/>
                <a:gd name="T94" fmla="*/ 202 w 203"/>
                <a:gd name="T95" fmla="*/ 0 h 193"/>
                <a:gd name="T96" fmla="*/ 203 w 203"/>
                <a:gd name="T97" fmla="*/ 0 h 193"/>
                <a:gd name="T98" fmla="*/ 203 w 203"/>
                <a:gd name="T99" fmla="*/ 1 h 193"/>
                <a:gd name="T100" fmla="*/ 202 w 203"/>
                <a:gd name="T101" fmla="*/ 140 h 193"/>
                <a:gd name="T102" fmla="*/ 202 w 203"/>
                <a:gd name="T103" fmla="*/ 179 h 193"/>
                <a:gd name="T104" fmla="*/ 202 w 203"/>
                <a:gd name="T105" fmla="*/ 189 h 193"/>
                <a:gd name="T106" fmla="*/ 202 w 203"/>
                <a:gd name="T107" fmla="*/ 191 h 193"/>
                <a:gd name="T108" fmla="*/ 202 w 203"/>
                <a:gd name="T109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3" h="193">
                  <a:moveTo>
                    <a:pt x="202" y="192"/>
                  </a:moveTo>
                  <a:cubicBezTo>
                    <a:pt x="202" y="192"/>
                    <a:pt x="202" y="192"/>
                    <a:pt x="202" y="191"/>
                  </a:cubicBezTo>
                  <a:cubicBezTo>
                    <a:pt x="202" y="190"/>
                    <a:pt x="202" y="190"/>
                    <a:pt x="202" y="188"/>
                  </a:cubicBezTo>
                  <a:cubicBezTo>
                    <a:pt x="202" y="186"/>
                    <a:pt x="202" y="183"/>
                    <a:pt x="202" y="178"/>
                  </a:cubicBezTo>
                  <a:cubicBezTo>
                    <a:pt x="201" y="169"/>
                    <a:pt x="201" y="156"/>
                    <a:pt x="201" y="139"/>
                  </a:cubicBezTo>
                  <a:cubicBezTo>
                    <a:pt x="201" y="106"/>
                    <a:pt x="201" y="58"/>
                    <a:pt x="201" y="1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144" y="2"/>
                    <a:pt x="75" y="2"/>
                    <a:pt x="2" y="2"/>
                  </a:cubicBezTo>
                  <a:cubicBezTo>
                    <a:pt x="2" y="3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9"/>
                    <a:pt x="3" y="23"/>
                    <a:pt x="3" y="27"/>
                  </a:cubicBezTo>
                  <a:cubicBezTo>
                    <a:pt x="3" y="36"/>
                    <a:pt x="3" y="44"/>
                    <a:pt x="3" y="53"/>
                  </a:cubicBezTo>
                  <a:cubicBezTo>
                    <a:pt x="3" y="69"/>
                    <a:pt x="3" y="86"/>
                    <a:pt x="3" y="102"/>
                  </a:cubicBezTo>
                  <a:cubicBezTo>
                    <a:pt x="3" y="134"/>
                    <a:pt x="3" y="164"/>
                    <a:pt x="3" y="192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62" y="191"/>
                    <a:pt x="111" y="191"/>
                    <a:pt x="146" y="192"/>
                  </a:cubicBezTo>
                  <a:cubicBezTo>
                    <a:pt x="164" y="192"/>
                    <a:pt x="178" y="192"/>
                    <a:pt x="187" y="192"/>
                  </a:cubicBezTo>
                  <a:cubicBezTo>
                    <a:pt x="192" y="192"/>
                    <a:pt x="195" y="192"/>
                    <a:pt x="198" y="192"/>
                  </a:cubicBezTo>
                  <a:cubicBezTo>
                    <a:pt x="199" y="192"/>
                    <a:pt x="200" y="192"/>
                    <a:pt x="201" y="192"/>
                  </a:cubicBezTo>
                  <a:cubicBezTo>
                    <a:pt x="201" y="192"/>
                    <a:pt x="202" y="192"/>
                    <a:pt x="202" y="192"/>
                  </a:cubicBezTo>
                  <a:cubicBezTo>
                    <a:pt x="202" y="192"/>
                    <a:pt x="201" y="192"/>
                    <a:pt x="201" y="192"/>
                  </a:cubicBezTo>
                  <a:cubicBezTo>
                    <a:pt x="200" y="192"/>
                    <a:pt x="199" y="192"/>
                    <a:pt x="198" y="192"/>
                  </a:cubicBezTo>
                  <a:cubicBezTo>
                    <a:pt x="196" y="192"/>
                    <a:pt x="192" y="192"/>
                    <a:pt x="188" y="192"/>
                  </a:cubicBezTo>
                  <a:cubicBezTo>
                    <a:pt x="178" y="192"/>
                    <a:pt x="164" y="192"/>
                    <a:pt x="147" y="193"/>
                  </a:cubicBezTo>
                  <a:cubicBezTo>
                    <a:pt x="112" y="193"/>
                    <a:pt x="62" y="193"/>
                    <a:pt x="2" y="193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1" y="164"/>
                    <a:pt x="1" y="134"/>
                    <a:pt x="1" y="102"/>
                  </a:cubicBezTo>
                  <a:cubicBezTo>
                    <a:pt x="1" y="86"/>
                    <a:pt x="1" y="69"/>
                    <a:pt x="1" y="53"/>
                  </a:cubicBezTo>
                  <a:cubicBezTo>
                    <a:pt x="1" y="44"/>
                    <a:pt x="1" y="36"/>
                    <a:pt x="1" y="27"/>
                  </a:cubicBezTo>
                  <a:cubicBezTo>
                    <a:pt x="1" y="23"/>
                    <a:pt x="1" y="19"/>
                    <a:pt x="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2" y="0"/>
                    <a:pt x="2" y="0"/>
                  </a:cubicBezTo>
                  <a:cubicBezTo>
                    <a:pt x="75" y="0"/>
                    <a:pt x="144" y="0"/>
                    <a:pt x="202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2" y="59"/>
                    <a:pt x="202" y="106"/>
                    <a:pt x="202" y="140"/>
                  </a:cubicBezTo>
                  <a:cubicBezTo>
                    <a:pt x="202" y="157"/>
                    <a:pt x="202" y="170"/>
                    <a:pt x="202" y="179"/>
                  </a:cubicBezTo>
                  <a:cubicBezTo>
                    <a:pt x="202" y="183"/>
                    <a:pt x="202" y="186"/>
                    <a:pt x="202" y="189"/>
                  </a:cubicBezTo>
                  <a:cubicBezTo>
                    <a:pt x="202" y="190"/>
                    <a:pt x="202" y="191"/>
                    <a:pt x="202" y="191"/>
                  </a:cubicBezTo>
                  <a:cubicBezTo>
                    <a:pt x="202" y="192"/>
                    <a:pt x="202" y="192"/>
                    <a:pt x="202" y="1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E8A78846-4B8A-4045-A64A-69DAFB825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2186"/>
              <a:ext cx="80" cy="81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924C4F3F-55C9-4E69-9A34-851CAFD13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2105"/>
              <a:ext cx="481" cy="459"/>
            </a:xfrm>
            <a:custGeom>
              <a:avLst/>
              <a:gdLst>
                <a:gd name="T0" fmla="*/ 202 w 203"/>
                <a:gd name="T1" fmla="*/ 192 h 193"/>
                <a:gd name="T2" fmla="*/ 202 w 203"/>
                <a:gd name="T3" fmla="*/ 191 h 193"/>
                <a:gd name="T4" fmla="*/ 202 w 203"/>
                <a:gd name="T5" fmla="*/ 188 h 193"/>
                <a:gd name="T6" fmla="*/ 202 w 203"/>
                <a:gd name="T7" fmla="*/ 178 h 193"/>
                <a:gd name="T8" fmla="*/ 201 w 203"/>
                <a:gd name="T9" fmla="*/ 139 h 193"/>
                <a:gd name="T10" fmla="*/ 201 w 203"/>
                <a:gd name="T11" fmla="*/ 1 h 193"/>
                <a:gd name="T12" fmla="*/ 202 w 203"/>
                <a:gd name="T13" fmla="*/ 2 h 193"/>
                <a:gd name="T14" fmla="*/ 2 w 203"/>
                <a:gd name="T15" fmla="*/ 2 h 193"/>
                <a:gd name="T16" fmla="*/ 3 w 203"/>
                <a:gd name="T17" fmla="*/ 1 h 193"/>
                <a:gd name="T18" fmla="*/ 3 w 203"/>
                <a:gd name="T19" fmla="*/ 1 h 193"/>
                <a:gd name="T20" fmla="*/ 3 w 203"/>
                <a:gd name="T21" fmla="*/ 1 h 193"/>
                <a:gd name="T22" fmla="*/ 3 w 203"/>
                <a:gd name="T23" fmla="*/ 2 h 193"/>
                <a:gd name="T24" fmla="*/ 3 w 203"/>
                <a:gd name="T25" fmla="*/ 2 h 193"/>
                <a:gd name="T26" fmla="*/ 3 w 203"/>
                <a:gd name="T27" fmla="*/ 3 h 193"/>
                <a:gd name="T28" fmla="*/ 3 w 203"/>
                <a:gd name="T29" fmla="*/ 5 h 193"/>
                <a:gd name="T30" fmla="*/ 3 w 203"/>
                <a:gd name="T31" fmla="*/ 8 h 193"/>
                <a:gd name="T32" fmla="*/ 3 w 203"/>
                <a:gd name="T33" fmla="*/ 14 h 193"/>
                <a:gd name="T34" fmla="*/ 3 w 203"/>
                <a:gd name="T35" fmla="*/ 27 h 193"/>
                <a:gd name="T36" fmla="*/ 3 w 203"/>
                <a:gd name="T37" fmla="*/ 53 h 193"/>
                <a:gd name="T38" fmla="*/ 3 w 203"/>
                <a:gd name="T39" fmla="*/ 102 h 193"/>
                <a:gd name="T40" fmla="*/ 3 w 203"/>
                <a:gd name="T41" fmla="*/ 192 h 193"/>
                <a:gd name="T42" fmla="*/ 2 w 203"/>
                <a:gd name="T43" fmla="*/ 191 h 193"/>
                <a:gd name="T44" fmla="*/ 147 w 203"/>
                <a:gd name="T45" fmla="*/ 192 h 193"/>
                <a:gd name="T46" fmla="*/ 187 w 203"/>
                <a:gd name="T47" fmla="*/ 192 h 193"/>
                <a:gd name="T48" fmla="*/ 198 w 203"/>
                <a:gd name="T49" fmla="*/ 192 h 193"/>
                <a:gd name="T50" fmla="*/ 201 w 203"/>
                <a:gd name="T51" fmla="*/ 192 h 193"/>
                <a:gd name="T52" fmla="*/ 202 w 203"/>
                <a:gd name="T53" fmla="*/ 192 h 193"/>
                <a:gd name="T54" fmla="*/ 201 w 203"/>
                <a:gd name="T55" fmla="*/ 192 h 193"/>
                <a:gd name="T56" fmla="*/ 198 w 203"/>
                <a:gd name="T57" fmla="*/ 192 h 193"/>
                <a:gd name="T58" fmla="*/ 188 w 203"/>
                <a:gd name="T59" fmla="*/ 192 h 193"/>
                <a:gd name="T60" fmla="*/ 147 w 203"/>
                <a:gd name="T61" fmla="*/ 193 h 193"/>
                <a:gd name="T62" fmla="*/ 2 w 203"/>
                <a:gd name="T63" fmla="*/ 193 h 193"/>
                <a:gd name="T64" fmla="*/ 1 w 203"/>
                <a:gd name="T65" fmla="*/ 193 h 193"/>
                <a:gd name="T66" fmla="*/ 1 w 203"/>
                <a:gd name="T67" fmla="*/ 192 h 193"/>
                <a:gd name="T68" fmla="*/ 1 w 203"/>
                <a:gd name="T69" fmla="*/ 102 h 193"/>
                <a:gd name="T70" fmla="*/ 1 w 203"/>
                <a:gd name="T71" fmla="*/ 53 h 193"/>
                <a:gd name="T72" fmla="*/ 1 w 203"/>
                <a:gd name="T73" fmla="*/ 27 h 193"/>
                <a:gd name="T74" fmla="*/ 1 w 203"/>
                <a:gd name="T75" fmla="*/ 14 h 193"/>
                <a:gd name="T76" fmla="*/ 1 w 203"/>
                <a:gd name="T77" fmla="*/ 8 h 193"/>
                <a:gd name="T78" fmla="*/ 1 w 203"/>
                <a:gd name="T79" fmla="*/ 5 h 193"/>
                <a:gd name="T80" fmla="*/ 1 w 203"/>
                <a:gd name="T81" fmla="*/ 3 h 193"/>
                <a:gd name="T82" fmla="*/ 1 w 203"/>
                <a:gd name="T83" fmla="*/ 2 h 193"/>
                <a:gd name="T84" fmla="*/ 1 w 203"/>
                <a:gd name="T85" fmla="*/ 2 h 193"/>
                <a:gd name="T86" fmla="*/ 1 w 203"/>
                <a:gd name="T87" fmla="*/ 1 h 193"/>
                <a:gd name="T88" fmla="*/ 1 w 203"/>
                <a:gd name="T89" fmla="*/ 1 h 193"/>
                <a:gd name="T90" fmla="*/ 1 w 203"/>
                <a:gd name="T91" fmla="*/ 1 h 193"/>
                <a:gd name="T92" fmla="*/ 2 w 203"/>
                <a:gd name="T93" fmla="*/ 0 h 193"/>
                <a:gd name="T94" fmla="*/ 202 w 203"/>
                <a:gd name="T95" fmla="*/ 0 h 193"/>
                <a:gd name="T96" fmla="*/ 203 w 203"/>
                <a:gd name="T97" fmla="*/ 0 h 193"/>
                <a:gd name="T98" fmla="*/ 203 w 203"/>
                <a:gd name="T99" fmla="*/ 1 h 193"/>
                <a:gd name="T100" fmla="*/ 202 w 203"/>
                <a:gd name="T101" fmla="*/ 140 h 193"/>
                <a:gd name="T102" fmla="*/ 202 w 203"/>
                <a:gd name="T103" fmla="*/ 179 h 193"/>
                <a:gd name="T104" fmla="*/ 202 w 203"/>
                <a:gd name="T105" fmla="*/ 189 h 193"/>
                <a:gd name="T106" fmla="*/ 202 w 203"/>
                <a:gd name="T107" fmla="*/ 191 h 193"/>
                <a:gd name="T108" fmla="*/ 202 w 203"/>
                <a:gd name="T109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3" h="193">
                  <a:moveTo>
                    <a:pt x="202" y="192"/>
                  </a:moveTo>
                  <a:cubicBezTo>
                    <a:pt x="202" y="192"/>
                    <a:pt x="202" y="192"/>
                    <a:pt x="202" y="191"/>
                  </a:cubicBezTo>
                  <a:cubicBezTo>
                    <a:pt x="202" y="190"/>
                    <a:pt x="202" y="190"/>
                    <a:pt x="202" y="188"/>
                  </a:cubicBezTo>
                  <a:cubicBezTo>
                    <a:pt x="202" y="186"/>
                    <a:pt x="202" y="183"/>
                    <a:pt x="202" y="178"/>
                  </a:cubicBezTo>
                  <a:cubicBezTo>
                    <a:pt x="202" y="169"/>
                    <a:pt x="202" y="156"/>
                    <a:pt x="201" y="139"/>
                  </a:cubicBezTo>
                  <a:cubicBezTo>
                    <a:pt x="201" y="106"/>
                    <a:pt x="201" y="58"/>
                    <a:pt x="201" y="1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144" y="2"/>
                    <a:pt x="76" y="2"/>
                    <a:pt x="2" y="2"/>
                  </a:cubicBezTo>
                  <a:cubicBezTo>
                    <a:pt x="2" y="3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9"/>
                    <a:pt x="3" y="23"/>
                    <a:pt x="3" y="27"/>
                  </a:cubicBezTo>
                  <a:cubicBezTo>
                    <a:pt x="3" y="36"/>
                    <a:pt x="3" y="44"/>
                    <a:pt x="3" y="53"/>
                  </a:cubicBezTo>
                  <a:cubicBezTo>
                    <a:pt x="3" y="69"/>
                    <a:pt x="3" y="86"/>
                    <a:pt x="3" y="102"/>
                  </a:cubicBezTo>
                  <a:cubicBezTo>
                    <a:pt x="3" y="134"/>
                    <a:pt x="3" y="164"/>
                    <a:pt x="3" y="192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62" y="191"/>
                    <a:pt x="112" y="191"/>
                    <a:pt x="147" y="192"/>
                  </a:cubicBezTo>
                  <a:cubicBezTo>
                    <a:pt x="164" y="192"/>
                    <a:pt x="178" y="192"/>
                    <a:pt x="187" y="192"/>
                  </a:cubicBezTo>
                  <a:cubicBezTo>
                    <a:pt x="192" y="192"/>
                    <a:pt x="196" y="192"/>
                    <a:pt x="198" y="192"/>
                  </a:cubicBezTo>
                  <a:cubicBezTo>
                    <a:pt x="199" y="192"/>
                    <a:pt x="200" y="192"/>
                    <a:pt x="201" y="192"/>
                  </a:cubicBezTo>
                  <a:cubicBezTo>
                    <a:pt x="202" y="192"/>
                    <a:pt x="202" y="192"/>
                    <a:pt x="202" y="192"/>
                  </a:cubicBezTo>
                  <a:cubicBezTo>
                    <a:pt x="202" y="192"/>
                    <a:pt x="202" y="192"/>
                    <a:pt x="201" y="192"/>
                  </a:cubicBezTo>
                  <a:cubicBezTo>
                    <a:pt x="200" y="192"/>
                    <a:pt x="200" y="192"/>
                    <a:pt x="198" y="192"/>
                  </a:cubicBezTo>
                  <a:cubicBezTo>
                    <a:pt x="196" y="192"/>
                    <a:pt x="192" y="192"/>
                    <a:pt x="188" y="192"/>
                  </a:cubicBezTo>
                  <a:cubicBezTo>
                    <a:pt x="178" y="192"/>
                    <a:pt x="165" y="192"/>
                    <a:pt x="147" y="193"/>
                  </a:cubicBezTo>
                  <a:cubicBezTo>
                    <a:pt x="112" y="193"/>
                    <a:pt x="62" y="193"/>
                    <a:pt x="2" y="193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1" y="164"/>
                    <a:pt x="1" y="134"/>
                    <a:pt x="1" y="102"/>
                  </a:cubicBezTo>
                  <a:cubicBezTo>
                    <a:pt x="1" y="86"/>
                    <a:pt x="1" y="69"/>
                    <a:pt x="1" y="53"/>
                  </a:cubicBezTo>
                  <a:cubicBezTo>
                    <a:pt x="1" y="44"/>
                    <a:pt x="1" y="36"/>
                    <a:pt x="1" y="27"/>
                  </a:cubicBezTo>
                  <a:cubicBezTo>
                    <a:pt x="1" y="23"/>
                    <a:pt x="1" y="19"/>
                    <a:pt x="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2" y="0"/>
                    <a:pt x="2" y="0"/>
                  </a:cubicBezTo>
                  <a:cubicBezTo>
                    <a:pt x="76" y="0"/>
                    <a:pt x="144" y="0"/>
                    <a:pt x="202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59"/>
                    <a:pt x="203" y="106"/>
                    <a:pt x="202" y="140"/>
                  </a:cubicBezTo>
                  <a:cubicBezTo>
                    <a:pt x="202" y="157"/>
                    <a:pt x="202" y="170"/>
                    <a:pt x="202" y="179"/>
                  </a:cubicBezTo>
                  <a:cubicBezTo>
                    <a:pt x="202" y="183"/>
                    <a:pt x="202" y="186"/>
                    <a:pt x="202" y="189"/>
                  </a:cubicBezTo>
                  <a:cubicBezTo>
                    <a:pt x="202" y="190"/>
                    <a:pt x="202" y="191"/>
                    <a:pt x="202" y="191"/>
                  </a:cubicBezTo>
                  <a:cubicBezTo>
                    <a:pt x="202" y="192"/>
                    <a:pt x="202" y="192"/>
                    <a:pt x="202" y="1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4">
              <a:extLst>
                <a:ext uri="{FF2B5EF4-FFF2-40B4-BE49-F238E27FC236}">
                  <a16:creationId xmlns:a16="http://schemas.microsoft.com/office/drawing/2014/main" id="{64372BB9-AE62-4923-8900-473130BAE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4" y="2186"/>
              <a:ext cx="81" cy="81"/>
            </a:xfrm>
            <a:prstGeom prst="ellipse">
              <a:avLst/>
            </a:pr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FA3C8CC-A4FD-4141-BE5C-B56E81440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105"/>
              <a:ext cx="482" cy="459"/>
            </a:xfrm>
            <a:custGeom>
              <a:avLst/>
              <a:gdLst>
                <a:gd name="T0" fmla="*/ 202 w 203"/>
                <a:gd name="T1" fmla="*/ 192 h 193"/>
                <a:gd name="T2" fmla="*/ 202 w 203"/>
                <a:gd name="T3" fmla="*/ 191 h 193"/>
                <a:gd name="T4" fmla="*/ 202 w 203"/>
                <a:gd name="T5" fmla="*/ 188 h 193"/>
                <a:gd name="T6" fmla="*/ 202 w 203"/>
                <a:gd name="T7" fmla="*/ 178 h 193"/>
                <a:gd name="T8" fmla="*/ 202 w 203"/>
                <a:gd name="T9" fmla="*/ 139 h 193"/>
                <a:gd name="T10" fmla="*/ 201 w 203"/>
                <a:gd name="T11" fmla="*/ 1 h 193"/>
                <a:gd name="T12" fmla="*/ 202 w 203"/>
                <a:gd name="T13" fmla="*/ 2 h 193"/>
                <a:gd name="T14" fmla="*/ 2 w 203"/>
                <a:gd name="T15" fmla="*/ 2 h 193"/>
                <a:gd name="T16" fmla="*/ 4 w 203"/>
                <a:gd name="T17" fmla="*/ 1 h 193"/>
                <a:gd name="T18" fmla="*/ 4 w 203"/>
                <a:gd name="T19" fmla="*/ 1 h 193"/>
                <a:gd name="T20" fmla="*/ 4 w 203"/>
                <a:gd name="T21" fmla="*/ 1 h 193"/>
                <a:gd name="T22" fmla="*/ 4 w 203"/>
                <a:gd name="T23" fmla="*/ 2 h 193"/>
                <a:gd name="T24" fmla="*/ 4 w 203"/>
                <a:gd name="T25" fmla="*/ 2 h 193"/>
                <a:gd name="T26" fmla="*/ 4 w 203"/>
                <a:gd name="T27" fmla="*/ 3 h 193"/>
                <a:gd name="T28" fmla="*/ 4 w 203"/>
                <a:gd name="T29" fmla="*/ 5 h 193"/>
                <a:gd name="T30" fmla="*/ 4 w 203"/>
                <a:gd name="T31" fmla="*/ 8 h 193"/>
                <a:gd name="T32" fmla="*/ 4 w 203"/>
                <a:gd name="T33" fmla="*/ 14 h 193"/>
                <a:gd name="T34" fmla="*/ 4 w 203"/>
                <a:gd name="T35" fmla="*/ 27 h 193"/>
                <a:gd name="T36" fmla="*/ 4 w 203"/>
                <a:gd name="T37" fmla="*/ 53 h 193"/>
                <a:gd name="T38" fmla="*/ 4 w 203"/>
                <a:gd name="T39" fmla="*/ 102 h 193"/>
                <a:gd name="T40" fmla="*/ 3 w 203"/>
                <a:gd name="T41" fmla="*/ 192 h 193"/>
                <a:gd name="T42" fmla="*/ 2 w 203"/>
                <a:gd name="T43" fmla="*/ 191 h 193"/>
                <a:gd name="T44" fmla="*/ 147 w 203"/>
                <a:gd name="T45" fmla="*/ 192 h 193"/>
                <a:gd name="T46" fmla="*/ 188 w 203"/>
                <a:gd name="T47" fmla="*/ 192 h 193"/>
                <a:gd name="T48" fmla="*/ 198 w 203"/>
                <a:gd name="T49" fmla="*/ 192 h 193"/>
                <a:gd name="T50" fmla="*/ 201 w 203"/>
                <a:gd name="T51" fmla="*/ 192 h 193"/>
                <a:gd name="T52" fmla="*/ 202 w 203"/>
                <a:gd name="T53" fmla="*/ 192 h 193"/>
                <a:gd name="T54" fmla="*/ 201 w 203"/>
                <a:gd name="T55" fmla="*/ 192 h 193"/>
                <a:gd name="T56" fmla="*/ 199 w 203"/>
                <a:gd name="T57" fmla="*/ 192 h 193"/>
                <a:gd name="T58" fmla="*/ 188 w 203"/>
                <a:gd name="T59" fmla="*/ 192 h 193"/>
                <a:gd name="T60" fmla="*/ 147 w 203"/>
                <a:gd name="T61" fmla="*/ 193 h 193"/>
                <a:gd name="T62" fmla="*/ 2 w 203"/>
                <a:gd name="T63" fmla="*/ 193 h 193"/>
                <a:gd name="T64" fmla="*/ 1 w 203"/>
                <a:gd name="T65" fmla="*/ 193 h 193"/>
                <a:gd name="T66" fmla="*/ 1 w 203"/>
                <a:gd name="T67" fmla="*/ 192 h 193"/>
                <a:gd name="T68" fmla="*/ 1 w 203"/>
                <a:gd name="T69" fmla="*/ 102 h 193"/>
                <a:gd name="T70" fmla="*/ 1 w 203"/>
                <a:gd name="T71" fmla="*/ 53 h 193"/>
                <a:gd name="T72" fmla="*/ 1 w 203"/>
                <a:gd name="T73" fmla="*/ 27 h 193"/>
                <a:gd name="T74" fmla="*/ 1 w 203"/>
                <a:gd name="T75" fmla="*/ 14 h 193"/>
                <a:gd name="T76" fmla="*/ 1 w 203"/>
                <a:gd name="T77" fmla="*/ 8 h 193"/>
                <a:gd name="T78" fmla="*/ 1 w 203"/>
                <a:gd name="T79" fmla="*/ 5 h 193"/>
                <a:gd name="T80" fmla="*/ 1 w 203"/>
                <a:gd name="T81" fmla="*/ 3 h 193"/>
                <a:gd name="T82" fmla="*/ 1 w 203"/>
                <a:gd name="T83" fmla="*/ 2 h 193"/>
                <a:gd name="T84" fmla="*/ 1 w 203"/>
                <a:gd name="T85" fmla="*/ 2 h 193"/>
                <a:gd name="T86" fmla="*/ 1 w 203"/>
                <a:gd name="T87" fmla="*/ 1 h 193"/>
                <a:gd name="T88" fmla="*/ 1 w 203"/>
                <a:gd name="T89" fmla="*/ 1 h 193"/>
                <a:gd name="T90" fmla="*/ 1 w 203"/>
                <a:gd name="T91" fmla="*/ 1 h 193"/>
                <a:gd name="T92" fmla="*/ 2 w 203"/>
                <a:gd name="T93" fmla="*/ 0 h 193"/>
                <a:gd name="T94" fmla="*/ 202 w 203"/>
                <a:gd name="T95" fmla="*/ 0 h 193"/>
                <a:gd name="T96" fmla="*/ 203 w 203"/>
                <a:gd name="T97" fmla="*/ 0 h 193"/>
                <a:gd name="T98" fmla="*/ 203 w 203"/>
                <a:gd name="T99" fmla="*/ 1 h 193"/>
                <a:gd name="T100" fmla="*/ 203 w 203"/>
                <a:gd name="T101" fmla="*/ 140 h 193"/>
                <a:gd name="T102" fmla="*/ 202 w 203"/>
                <a:gd name="T103" fmla="*/ 179 h 193"/>
                <a:gd name="T104" fmla="*/ 202 w 203"/>
                <a:gd name="T105" fmla="*/ 189 h 193"/>
                <a:gd name="T106" fmla="*/ 202 w 203"/>
                <a:gd name="T107" fmla="*/ 191 h 193"/>
                <a:gd name="T108" fmla="*/ 202 w 203"/>
                <a:gd name="T109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3" h="193">
                  <a:moveTo>
                    <a:pt x="202" y="192"/>
                  </a:moveTo>
                  <a:cubicBezTo>
                    <a:pt x="202" y="192"/>
                    <a:pt x="202" y="192"/>
                    <a:pt x="202" y="191"/>
                  </a:cubicBezTo>
                  <a:cubicBezTo>
                    <a:pt x="202" y="190"/>
                    <a:pt x="202" y="190"/>
                    <a:pt x="202" y="188"/>
                  </a:cubicBezTo>
                  <a:cubicBezTo>
                    <a:pt x="202" y="186"/>
                    <a:pt x="202" y="183"/>
                    <a:pt x="202" y="178"/>
                  </a:cubicBezTo>
                  <a:cubicBezTo>
                    <a:pt x="202" y="169"/>
                    <a:pt x="202" y="156"/>
                    <a:pt x="202" y="139"/>
                  </a:cubicBezTo>
                  <a:cubicBezTo>
                    <a:pt x="202" y="106"/>
                    <a:pt x="201" y="58"/>
                    <a:pt x="201" y="1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144" y="2"/>
                    <a:pt x="76" y="2"/>
                    <a:pt x="2" y="2"/>
                  </a:cubicBezTo>
                  <a:cubicBezTo>
                    <a:pt x="2" y="3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9"/>
                    <a:pt x="4" y="23"/>
                    <a:pt x="4" y="27"/>
                  </a:cubicBezTo>
                  <a:cubicBezTo>
                    <a:pt x="4" y="36"/>
                    <a:pt x="4" y="44"/>
                    <a:pt x="4" y="53"/>
                  </a:cubicBezTo>
                  <a:cubicBezTo>
                    <a:pt x="4" y="69"/>
                    <a:pt x="4" y="86"/>
                    <a:pt x="4" y="102"/>
                  </a:cubicBezTo>
                  <a:cubicBezTo>
                    <a:pt x="4" y="134"/>
                    <a:pt x="3" y="164"/>
                    <a:pt x="3" y="192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62" y="191"/>
                    <a:pt x="112" y="191"/>
                    <a:pt x="147" y="192"/>
                  </a:cubicBezTo>
                  <a:cubicBezTo>
                    <a:pt x="164" y="192"/>
                    <a:pt x="178" y="192"/>
                    <a:pt x="188" y="192"/>
                  </a:cubicBezTo>
                  <a:cubicBezTo>
                    <a:pt x="192" y="192"/>
                    <a:pt x="196" y="192"/>
                    <a:pt x="198" y="192"/>
                  </a:cubicBezTo>
                  <a:cubicBezTo>
                    <a:pt x="200" y="192"/>
                    <a:pt x="200" y="192"/>
                    <a:pt x="201" y="192"/>
                  </a:cubicBezTo>
                  <a:cubicBezTo>
                    <a:pt x="202" y="192"/>
                    <a:pt x="202" y="192"/>
                    <a:pt x="202" y="192"/>
                  </a:cubicBezTo>
                  <a:cubicBezTo>
                    <a:pt x="202" y="192"/>
                    <a:pt x="202" y="192"/>
                    <a:pt x="201" y="192"/>
                  </a:cubicBezTo>
                  <a:cubicBezTo>
                    <a:pt x="201" y="192"/>
                    <a:pt x="200" y="192"/>
                    <a:pt x="199" y="192"/>
                  </a:cubicBezTo>
                  <a:cubicBezTo>
                    <a:pt x="196" y="192"/>
                    <a:pt x="193" y="192"/>
                    <a:pt x="188" y="192"/>
                  </a:cubicBezTo>
                  <a:cubicBezTo>
                    <a:pt x="179" y="192"/>
                    <a:pt x="165" y="192"/>
                    <a:pt x="147" y="193"/>
                  </a:cubicBezTo>
                  <a:cubicBezTo>
                    <a:pt x="112" y="193"/>
                    <a:pt x="62" y="193"/>
                    <a:pt x="2" y="193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1" y="192"/>
                    <a:pt x="1" y="192"/>
                    <a:pt x="1" y="192"/>
                  </a:cubicBezTo>
                  <a:cubicBezTo>
                    <a:pt x="1" y="164"/>
                    <a:pt x="1" y="134"/>
                    <a:pt x="1" y="102"/>
                  </a:cubicBezTo>
                  <a:cubicBezTo>
                    <a:pt x="1" y="86"/>
                    <a:pt x="1" y="69"/>
                    <a:pt x="1" y="53"/>
                  </a:cubicBezTo>
                  <a:cubicBezTo>
                    <a:pt x="1" y="44"/>
                    <a:pt x="1" y="36"/>
                    <a:pt x="1" y="27"/>
                  </a:cubicBezTo>
                  <a:cubicBezTo>
                    <a:pt x="1" y="23"/>
                    <a:pt x="1" y="19"/>
                    <a:pt x="1" y="1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3" y="0"/>
                    <a:pt x="2" y="0"/>
                  </a:cubicBezTo>
                  <a:cubicBezTo>
                    <a:pt x="76" y="0"/>
                    <a:pt x="144" y="0"/>
                    <a:pt x="202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"/>
                    <a:pt x="203" y="1"/>
                    <a:pt x="203" y="1"/>
                  </a:cubicBezTo>
                  <a:cubicBezTo>
                    <a:pt x="203" y="59"/>
                    <a:pt x="203" y="106"/>
                    <a:pt x="203" y="140"/>
                  </a:cubicBezTo>
                  <a:cubicBezTo>
                    <a:pt x="203" y="157"/>
                    <a:pt x="202" y="170"/>
                    <a:pt x="202" y="179"/>
                  </a:cubicBezTo>
                  <a:cubicBezTo>
                    <a:pt x="202" y="183"/>
                    <a:pt x="202" y="186"/>
                    <a:pt x="202" y="189"/>
                  </a:cubicBezTo>
                  <a:cubicBezTo>
                    <a:pt x="202" y="190"/>
                    <a:pt x="202" y="191"/>
                    <a:pt x="202" y="191"/>
                  </a:cubicBezTo>
                  <a:cubicBezTo>
                    <a:pt x="202" y="192"/>
                    <a:pt x="202" y="192"/>
                    <a:pt x="202" y="1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63D0CDB1-3EA2-4DDF-AC5D-36F831F83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7" y="1150"/>
              <a:ext cx="712" cy="60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7">
              <a:extLst>
                <a:ext uri="{FF2B5EF4-FFF2-40B4-BE49-F238E27FC236}">
                  <a16:creationId xmlns:a16="http://schemas.microsoft.com/office/drawing/2014/main" id="{05D159C0-D9DA-4DAD-B63A-A51360FFD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2880"/>
              <a:ext cx="3783" cy="7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88849756-A911-4FE4-A0B3-FC3726A1B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1835"/>
              <a:ext cx="379" cy="947"/>
            </a:xfrm>
            <a:custGeom>
              <a:avLst/>
              <a:gdLst>
                <a:gd name="T0" fmla="*/ 53 w 160"/>
                <a:gd name="T1" fmla="*/ 4 h 399"/>
                <a:gd name="T2" fmla="*/ 22 w 160"/>
                <a:gd name="T3" fmla="*/ 58 h 399"/>
                <a:gd name="T4" fmla="*/ 31 w 160"/>
                <a:gd name="T5" fmla="*/ 126 h 399"/>
                <a:gd name="T6" fmla="*/ 3 w 160"/>
                <a:gd name="T7" fmla="*/ 208 h 399"/>
                <a:gd name="T8" fmla="*/ 32 w 160"/>
                <a:gd name="T9" fmla="*/ 307 h 399"/>
                <a:gd name="T10" fmla="*/ 41 w 160"/>
                <a:gd name="T11" fmla="*/ 356 h 399"/>
                <a:gd name="T12" fmla="*/ 109 w 160"/>
                <a:gd name="T13" fmla="*/ 394 h 399"/>
                <a:gd name="T14" fmla="*/ 160 w 160"/>
                <a:gd name="T15" fmla="*/ 335 h 399"/>
                <a:gd name="T16" fmla="*/ 146 w 160"/>
                <a:gd name="T17" fmla="*/ 257 h 399"/>
                <a:gd name="T18" fmla="*/ 156 w 160"/>
                <a:gd name="T19" fmla="*/ 200 h 399"/>
                <a:gd name="T20" fmla="*/ 125 w 160"/>
                <a:gd name="T21" fmla="*/ 139 h 399"/>
                <a:gd name="T22" fmla="*/ 122 w 160"/>
                <a:gd name="T23" fmla="*/ 70 h 399"/>
                <a:gd name="T24" fmla="*/ 53 w 160"/>
                <a:gd name="T25" fmla="*/ 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399">
                  <a:moveTo>
                    <a:pt x="53" y="4"/>
                  </a:moveTo>
                  <a:cubicBezTo>
                    <a:pt x="30" y="7"/>
                    <a:pt x="20" y="35"/>
                    <a:pt x="22" y="58"/>
                  </a:cubicBezTo>
                  <a:cubicBezTo>
                    <a:pt x="24" y="81"/>
                    <a:pt x="34" y="103"/>
                    <a:pt x="31" y="126"/>
                  </a:cubicBezTo>
                  <a:cubicBezTo>
                    <a:pt x="28" y="155"/>
                    <a:pt x="6" y="179"/>
                    <a:pt x="3" y="208"/>
                  </a:cubicBezTo>
                  <a:cubicBezTo>
                    <a:pt x="0" y="243"/>
                    <a:pt x="25" y="273"/>
                    <a:pt x="32" y="307"/>
                  </a:cubicBezTo>
                  <a:cubicBezTo>
                    <a:pt x="35" y="323"/>
                    <a:pt x="35" y="340"/>
                    <a:pt x="41" y="356"/>
                  </a:cubicBezTo>
                  <a:cubicBezTo>
                    <a:pt x="51" y="382"/>
                    <a:pt x="81" y="399"/>
                    <a:pt x="109" y="394"/>
                  </a:cubicBezTo>
                  <a:cubicBezTo>
                    <a:pt x="137" y="389"/>
                    <a:pt x="159" y="363"/>
                    <a:pt x="160" y="335"/>
                  </a:cubicBezTo>
                  <a:cubicBezTo>
                    <a:pt x="160" y="308"/>
                    <a:pt x="144" y="284"/>
                    <a:pt x="146" y="257"/>
                  </a:cubicBezTo>
                  <a:cubicBezTo>
                    <a:pt x="147" y="238"/>
                    <a:pt x="159" y="220"/>
                    <a:pt x="156" y="200"/>
                  </a:cubicBezTo>
                  <a:cubicBezTo>
                    <a:pt x="154" y="177"/>
                    <a:pt x="132" y="161"/>
                    <a:pt x="125" y="139"/>
                  </a:cubicBezTo>
                  <a:cubicBezTo>
                    <a:pt x="117" y="117"/>
                    <a:pt x="124" y="93"/>
                    <a:pt x="122" y="70"/>
                  </a:cubicBezTo>
                  <a:cubicBezTo>
                    <a:pt x="117" y="29"/>
                    <a:pt x="94" y="0"/>
                    <a:pt x="53" y="4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37204708-A76D-4A4E-8F9C-B1CC5358C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2317"/>
              <a:ext cx="327" cy="461"/>
            </a:xfrm>
            <a:custGeom>
              <a:avLst/>
              <a:gdLst>
                <a:gd name="T0" fmla="*/ 4 w 138"/>
                <a:gd name="T1" fmla="*/ 0 h 194"/>
                <a:gd name="T2" fmla="*/ 37 w 138"/>
                <a:gd name="T3" fmla="*/ 116 h 194"/>
                <a:gd name="T4" fmla="*/ 123 w 138"/>
                <a:gd name="T5" fmla="*/ 191 h 194"/>
                <a:gd name="T6" fmla="*/ 135 w 138"/>
                <a:gd name="T7" fmla="*/ 191 h 194"/>
                <a:gd name="T8" fmla="*/ 138 w 138"/>
                <a:gd name="T9" fmla="*/ 181 h 194"/>
                <a:gd name="T10" fmla="*/ 101 w 138"/>
                <a:gd name="T11" fmla="*/ 68 h 194"/>
                <a:gd name="T12" fmla="*/ 4 w 138"/>
                <a:gd name="T1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194">
                  <a:moveTo>
                    <a:pt x="4" y="0"/>
                  </a:moveTo>
                  <a:cubicBezTo>
                    <a:pt x="0" y="38"/>
                    <a:pt x="17" y="83"/>
                    <a:pt x="37" y="116"/>
                  </a:cubicBezTo>
                  <a:cubicBezTo>
                    <a:pt x="57" y="149"/>
                    <a:pt x="87" y="176"/>
                    <a:pt x="123" y="191"/>
                  </a:cubicBezTo>
                  <a:cubicBezTo>
                    <a:pt x="127" y="192"/>
                    <a:pt x="132" y="194"/>
                    <a:pt x="135" y="191"/>
                  </a:cubicBezTo>
                  <a:cubicBezTo>
                    <a:pt x="138" y="189"/>
                    <a:pt x="138" y="185"/>
                    <a:pt x="138" y="181"/>
                  </a:cubicBezTo>
                  <a:cubicBezTo>
                    <a:pt x="138" y="141"/>
                    <a:pt x="125" y="101"/>
                    <a:pt x="101" y="68"/>
                  </a:cubicBezTo>
                  <a:cubicBezTo>
                    <a:pt x="77" y="36"/>
                    <a:pt x="43" y="12"/>
                    <a:pt x="4" y="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31C4F9DB-F7DB-4C82-B13D-BEAE3AE5D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2317"/>
              <a:ext cx="318" cy="456"/>
            </a:xfrm>
            <a:custGeom>
              <a:avLst/>
              <a:gdLst>
                <a:gd name="T0" fmla="*/ 0 w 134"/>
                <a:gd name="T1" fmla="*/ 0 h 192"/>
                <a:gd name="T2" fmla="*/ 0 w 134"/>
                <a:gd name="T3" fmla="*/ 12 h 192"/>
                <a:gd name="T4" fmla="*/ 33 w 134"/>
                <a:gd name="T5" fmla="*/ 116 h 192"/>
                <a:gd name="T6" fmla="*/ 119 w 134"/>
                <a:gd name="T7" fmla="*/ 191 h 192"/>
                <a:gd name="T8" fmla="*/ 126 w 134"/>
                <a:gd name="T9" fmla="*/ 192 h 192"/>
                <a:gd name="T10" fmla="*/ 131 w 134"/>
                <a:gd name="T11" fmla="*/ 191 h 192"/>
                <a:gd name="T12" fmla="*/ 134 w 134"/>
                <a:gd name="T13" fmla="*/ 181 h 192"/>
                <a:gd name="T14" fmla="*/ 134 w 134"/>
                <a:gd name="T15" fmla="*/ 180 h 192"/>
                <a:gd name="T16" fmla="*/ 97 w 134"/>
                <a:gd name="T17" fmla="*/ 68 h 192"/>
                <a:gd name="T18" fmla="*/ 71 w 134"/>
                <a:gd name="T19" fmla="*/ 40 h 192"/>
                <a:gd name="T20" fmla="*/ 0 w 134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2">
                  <a:moveTo>
                    <a:pt x="0" y="0"/>
                  </a:moveTo>
                  <a:cubicBezTo>
                    <a:pt x="0" y="4"/>
                    <a:pt x="0" y="8"/>
                    <a:pt x="0" y="12"/>
                  </a:cubicBezTo>
                  <a:cubicBezTo>
                    <a:pt x="0" y="47"/>
                    <a:pt x="15" y="87"/>
                    <a:pt x="33" y="116"/>
                  </a:cubicBezTo>
                  <a:cubicBezTo>
                    <a:pt x="53" y="149"/>
                    <a:pt x="83" y="176"/>
                    <a:pt x="119" y="191"/>
                  </a:cubicBezTo>
                  <a:cubicBezTo>
                    <a:pt x="121" y="192"/>
                    <a:pt x="124" y="192"/>
                    <a:pt x="126" y="192"/>
                  </a:cubicBezTo>
                  <a:cubicBezTo>
                    <a:pt x="128" y="192"/>
                    <a:pt x="129" y="192"/>
                    <a:pt x="131" y="191"/>
                  </a:cubicBezTo>
                  <a:cubicBezTo>
                    <a:pt x="134" y="189"/>
                    <a:pt x="134" y="185"/>
                    <a:pt x="134" y="181"/>
                  </a:cubicBezTo>
                  <a:cubicBezTo>
                    <a:pt x="134" y="181"/>
                    <a:pt x="134" y="180"/>
                    <a:pt x="134" y="180"/>
                  </a:cubicBezTo>
                  <a:cubicBezTo>
                    <a:pt x="134" y="140"/>
                    <a:pt x="121" y="100"/>
                    <a:pt x="97" y="68"/>
                  </a:cubicBezTo>
                  <a:cubicBezTo>
                    <a:pt x="90" y="58"/>
                    <a:pt x="81" y="49"/>
                    <a:pt x="71" y="40"/>
                  </a:cubicBezTo>
                  <a:cubicBezTo>
                    <a:pt x="51" y="22"/>
                    <a:pt x="27" y="8"/>
                    <a:pt x="0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F6D36BA9-FCDB-418E-B65F-8A583660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8" y="2481"/>
              <a:ext cx="280" cy="480"/>
            </a:xfrm>
            <a:custGeom>
              <a:avLst/>
              <a:gdLst>
                <a:gd name="T0" fmla="*/ 118 w 118"/>
                <a:gd name="T1" fmla="*/ 202 h 202"/>
                <a:gd name="T2" fmla="*/ 117 w 118"/>
                <a:gd name="T3" fmla="*/ 199 h 202"/>
                <a:gd name="T4" fmla="*/ 114 w 118"/>
                <a:gd name="T5" fmla="*/ 193 h 202"/>
                <a:gd name="T6" fmla="*/ 104 w 118"/>
                <a:gd name="T7" fmla="*/ 170 h 202"/>
                <a:gd name="T8" fmla="*/ 66 w 118"/>
                <a:gd name="T9" fmla="*/ 97 h 202"/>
                <a:gd name="T10" fmla="*/ 21 w 118"/>
                <a:gd name="T11" fmla="*/ 28 h 202"/>
                <a:gd name="T12" fmla="*/ 5 w 118"/>
                <a:gd name="T13" fmla="*/ 8 h 202"/>
                <a:gd name="T14" fmla="*/ 1 w 118"/>
                <a:gd name="T15" fmla="*/ 2 h 202"/>
                <a:gd name="T16" fmla="*/ 0 w 118"/>
                <a:gd name="T17" fmla="*/ 0 h 202"/>
                <a:gd name="T18" fmla="*/ 2 w 118"/>
                <a:gd name="T19" fmla="*/ 2 h 202"/>
                <a:gd name="T20" fmla="*/ 6 w 118"/>
                <a:gd name="T21" fmla="*/ 7 h 202"/>
                <a:gd name="T22" fmla="*/ 22 w 118"/>
                <a:gd name="T23" fmla="*/ 27 h 202"/>
                <a:gd name="T24" fmla="*/ 68 w 118"/>
                <a:gd name="T25" fmla="*/ 96 h 202"/>
                <a:gd name="T26" fmla="*/ 105 w 118"/>
                <a:gd name="T27" fmla="*/ 170 h 202"/>
                <a:gd name="T28" fmla="*/ 115 w 118"/>
                <a:gd name="T29" fmla="*/ 193 h 202"/>
                <a:gd name="T30" fmla="*/ 117 w 118"/>
                <a:gd name="T31" fmla="*/ 199 h 202"/>
                <a:gd name="T32" fmla="*/ 118 w 118"/>
                <a:gd name="T3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202">
                  <a:moveTo>
                    <a:pt x="118" y="202"/>
                  </a:moveTo>
                  <a:cubicBezTo>
                    <a:pt x="118" y="202"/>
                    <a:pt x="117" y="201"/>
                    <a:pt x="117" y="199"/>
                  </a:cubicBezTo>
                  <a:cubicBezTo>
                    <a:pt x="116" y="198"/>
                    <a:pt x="115" y="196"/>
                    <a:pt x="114" y="193"/>
                  </a:cubicBezTo>
                  <a:cubicBezTo>
                    <a:pt x="112" y="188"/>
                    <a:pt x="108" y="180"/>
                    <a:pt x="104" y="170"/>
                  </a:cubicBezTo>
                  <a:cubicBezTo>
                    <a:pt x="95" y="151"/>
                    <a:pt x="82" y="125"/>
                    <a:pt x="66" y="97"/>
                  </a:cubicBezTo>
                  <a:cubicBezTo>
                    <a:pt x="50" y="69"/>
                    <a:pt x="33" y="45"/>
                    <a:pt x="21" y="28"/>
                  </a:cubicBezTo>
                  <a:cubicBezTo>
                    <a:pt x="14" y="19"/>
                    <a:pt x="9" y="12"/>
                    <a:pt x="5" y="8"/>
                  </a:cubicBezTo>
                  <a:cubicBezTo>
                    <a:pt x="4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4" y="5"/>
                    <a:pt x="6" y="7"/>
                  </a:cubicBezTo>
                  <a:cubicBezTo>
                    <a:pt x="10" y="12"/>
                    <a:pt x="15" y="18"/>
                    <a:pt x="22" y="27"/>
                  </a:cubicBezTo>
                  <a:cubicBezTo>
                    <a:pt x="35" y="44"/>
                    <a:pt x="51" y="68"/>
                    <a:pt x="68" y="96"/>
                  </a:cubicBezTo>
                  <a:cubicBezTo>
                    <a:pt x="84" y="124"/>
                    <a:pt x="97" y="150"/>
                    <a:pt x="105" y="170"/>
                  </a:cubicBezTo>
                  <a:cubicBezTo>
                    <a:pt x="109" y="179"/>
                    <a:pt x="113" y="187"/>
                    <a:pt x="115" y="193"/>
                  </a:cubicBezTo>
                  <a:cubicBezTo>
                    <a:pt x="116" y="195"/>
                    <a:pt x="116" y="198"/>
                    <a:pt x="117" y="199"/>
                  </a:cubicBezTo>
                  <a:cubicBezTo>
                    <a:pt x="118" y="201"/>
                    <a:pt x="118" y="201"/>
                    <a:pt x="118" y="2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09206E42-D12E-4220-8E0E-7ACE0A69D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" y="2093"/>
              <a:ext cx="62" cy="858"/>
            </a:xfrm>
            <a:custGeom>
              <a:avLst/>
              <a:gdLst>
                <a:gd name="T0" fmla="*/ 0 w 26"/>
                <a:gd name="T1" fmla="*/ 0 h 361"/>
                <a:gd name="T2" fmla="*/ 1 w 26"/>
                <a:gd name="T3" fmla="*/ 4 h 361"/>
                <a:gd name="T4" fmla="*/ 1 w 26"/>
                <a:gd name="T5" fmla="*/ 14 h 361"/>
                <a:gd name="T6" fmla="*/ 4 w 26"/>
                <a:gd name="T7" fmla="*/ 53 h 361"/>
                <a:gd name="T8" fmla="*/ 12 w 26"/>
                <a:gd name="T9" fmla="*/ 181 h 361"/>
                <a:gd name="T10" fmla="*/ 22 w 26"/>
                <a:gd name="T11" fmla="*/ 309 h 361"/>
                <a:gd name="T12" fmla="*/ 25 w 26"/>
                <a:gd name="T13" fmla="*/ 347 h 361"/>
                <a:gd name="T14" fmla="*/ 25 w 26"/>
                <a:gd name="T15" fmla="*/ 358 h 361"/>
                <a:gd name="T16" fmla="*/ 26 w 26"/>
                <a:gd name="T17" fmla="*/ 361 h 361"/>
                <a:gd name="T18" fmla="*/ 25 w 26"/>
                <a:gd name="T19" fmla="*/ 358 h 361"/>
                <a:gd name="T20" fmla="*/ 24 w 26"/>
                <a:gd name="T21" fmla="*/ 347 h 361"/>
                <a:gd name="T22" fmla="*/ 20 w 26"/>
                <a:gd name="T23" fmla="*/ 309 h 361"/>
                <a:gd name="T24" fmla="*/ 10 w 26"/>
                <a:gd name="T25" fmla="*/ 181 h 361"/>
                <a:gd name="T26" fmla="*/ 2 w 26"/>
                <a:gd name="T27" fmla="*/ 53 h 361"/>
                <a:gd name="T28" fmla="*/ 0 w 26"/>
                <a:gd name="T29" fmla="*/ 14 h 361"/>
                <a:gd name="T30" fmla="*/ 0 w 26"/>
                <a:gd name="T31" fmla="*/ 4 h 361"/>
                <a:gd name="T32" fmla="*/ 0 w 26"/>
                <a:gd name="T3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61">
                  <a:moveTo>
                    <a:pt x="0" y="0"/>
                  </a:moveTo>
                  <a:cubicBezTo>
                    <a:pt x="0" y="0"/>
                    <a:pt x="0" y="2"/>
                    <a:pt x="1" y="4"/>
                  </a:cubicBezTo>
                  <a:cubicBezTo>
                    <a:pt x="1" y="7"/>
                    <a:pt x="1" y="10"/>
                    <a:pt x="1" y="14"/>
                  </a:cubicBezTo>
                  <a:cubicBezTo>
                    <a:pt x="2" y="24"/>
                    <a:pt x="3" y="37"/>
                    <a:pt x="4" y="53"/>
                  </a:cubicBezTo>
                  <a:cubicBezTo>
                    <a:pt x="6" y="86"/>
                    <a:pt x="9" y="131"/>
                    <a:pt x="12" y="181"/>
                  </a:cubicBezTo>
                  <a:cubicBezTo>
                    <a:pt x="16" y="231"/>
                    <a:pt x="19" y="276"/>
                    <a:pt x="22" y="309"/>
                  </a:cubicBezTo>
                  <a:cubicBezTo>
                    <a:pt x="23" y="325"/>
                    <a:pt x="24" y="338"/>
                    <a:pt x="25" y="347"/>
                  </a:cubicBezTo>
                  <a:cubicBezTo>
                    <a:pt x="25" y="352"/>
                    <a:pt x="25" y="355"/>
                    <a:pt x="25" y="358"/>
                  </a:cubicBezTo>
                  <a:cubicBezTo>
                    <a:pt x="26" y="360"/>
                    <a:pt x="26" y="361"/>
                    <a:pt x="26" y="361"/>
                  </a:cubicBezTo>
                  <a:cubicBezTo>
                    <a:pt x="26" y="361"/>
                    <a:pt x="25" y="360"/>
                    <a:pt x="25" y="358"/>
                  </a:cubicBezTo>
                  <a:cubicBezTo>
                    <a:pt x="25" y="355"/>
                    <a:pt x="24" y="352"/>
                    <a:pt x="24" y="347"/>
                  </a:cubicBezTo>
                  <a:cubicBezTo>
                    <a:pt x="23" y="338"/>
                    <a:pt x="22" y="325"/>
                    <a:pt x="20" y="309"/>
                  </a:cubicBezTo>
                  <a:cubicBezTo>
                    <a:pt x="17" y="276"/>
                    <a:pt x="14" y="231"/>
                    <a:pt x="10" y="181"/>
                  </a:cubicBezTo>
                  <a:cubicBezTo>
                    <a:pt x="7" y="131"/>
                    <a:pt x="4" y="86"/>
                    <a:pt x="2" y="53"/>
                  </a:cubicBezTo>
                  <a:cubicBezTo>
                    <a:pt x="2" y="37"/>
                    <a:pt x="1" y="24"/>
                    <a:pt x="0" y="14"/>
                  </a:cubicBezTo>
                  <a:cubicBezTo>
                    <a:pt x="0" y="10"/>
                    <a:pt x="0" y="7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A32D5BBB-47E3-45D7-8926-007078EB2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" y="2830"/>
              <a:ext cx="228" cy="276"/>
            </a:xfrm>
            <a:custGeom>
              <a:avLst/>
              <a:gdLst>
                <a:gd name="T0" fmla="*/ 0 w 96"/>
                <a:gd name="T1" fmla="*/ 0 h 116"/>
                <a:gd name="T2" fmla="*/ 96 w 96"/>
                <a:gd name="T3" fmla="*/ 0 h 116"/>
                <a:gd name="T4" fmla="*/ 96 w 96"/>
                <a:gd name="T5" fmla="*/ 70 h 116"/>
                <a:gd name="T6" fmla="*/ 50 w 96"/>
                <a:gd name="T7" fmla="*/ 116 h 116"/>
                <a:gd name="T8" fmla="*/ 4 w 96"/>
                <a:gd name="T9" fmla="*/ 73 h 116"/>
                <a:gd name="T10" fmla="*/ 0 w 96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16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96"/>
                    <a:pt x="75" y="116"/>
                    <a:pt x="50" y="116"/>
                  </a:cubicBezTo>
                  <a:cubicBezTo>
                    <a:pt x="25" y="116"/>
                    <a:pt x="5" y="97"/>
                    <a:pt x="4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519C4BC6-52EC-4965-B5C1-1FB84ED3D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1" y="2809"/>
              <a:ext cx="221" cy="142"/>
            </a:xfrm>
            <a:custGeom>
              <a:avLst/>
              <a:gdLst>
                <a:gd name="T0" fmla="*/ 17 w 93"/>
                <a:gd name="T1" fmla="*/ 8 h 60"/>
                <a:gd name="T2" fmla="*/ 64 w 93"/>
                <a:gd name="T3" fmla="*/ 2 h 60"/>
                <a:gd name="T4" fmla="*/ 87 w 93"/>
                <a:gd name="T5" fmla="*/ 13 h 60"/>
                <a:gd name="T6" fmla="*/ 87 w 93"/>
                <a:gd name="T7" fmla="*/ 35 h 60"/>
                <a:gd name="T8" fmla="*/ 72 w 93"/>
                <a:gd name="T9" fmla="*/ 39 h 60"/>
                <a:gd name="T10" fmla="*/ 37 w 93"/>
                <a:gd name="T11" fmla="*/ 44 h 60"/>
                <a:gd name="T12" fmla="*/ 21 w 93"/>
                <a:gd name="T13" fmla="*/ 57 h 60"/>
                <a:gd name="T14" fmla="*/ 3 w 93"/>
                <a:gd name="T15" fmla="*/ 50 h 60"/>
                <a:gd name="T16" fmla="*/ 1 w 93"/>
                <a:gd name="T17" fmla="*/ 30 h 60"/>
                <a:gd name="T18" fmla="*/ 17 w 93"/>
                <a:gd name="T19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60">
                  <a:moveTo>
                    <a:pt x="17" y="8"/>
                  </a:moveTo>
                  <a:cubicBezTo>
                    <a:pt x="31" y="1"/>
                    <a:pt x="48" y="0"/>
                    <a:pt x="64" y="2"/>
                  </a:cubicBezTo>
                  <a:cubicBezTo>
                    <a:pt x="72" y="4"/>
                    <a:pt x="81" y="6"/>
                    <a:pt x="87" y="13"/>
                  </a:cubicBezTo>
                  <a:cubicBezTo>
                    <a:pt x="92" y="19"/>
                    <a:pt x="93" y="30"/>
                    <a:pt x="87" y="35"/>
                  </a:cubicBezTo>
                  <a:cubicBezTo>
                    <a:pt x="83" y="39"/>
                    <a:pt x="77" y="39"/>
                    <a:pt x="72" y="39"/>
                  </a:cubicBezTo>
                  <a:cubicBezTo>
                    <a:pt x="60" y="39"/>
                    <a:pt x="46" y="37"/>
                    <a:pt x="37" y="44"/>
                  </a:cubicBezTo>
                  <a:cubicBezTo>
                    <a:pt x="31" y="48"/>
                    <a:pt x="27" y="55"/>
                    <a:pt x="21" y="57"/>
                  </a:cubicBezTo>
                  <a:cubicBezTo>
                    <a:pt x="14" y="60"/>
                    <a:pt x="7" y="56"/>
                    <a:pt x="3" y="50"/>
                  </a:cubicBezTo>
                  <a:cubicBezTo>
                    <a:pt x="0" y="44"/>
                    <a:pt x="0" y="36"/>
                    <a:pt x="1" y="30"/>
                  </a:cubicBezTo>
                  <a:cubicBezTo>
                    <a:pt x="1" y="30"/>
                    <a:pt x="3" y="15"/>
                    <a:pt x="17" y="8"/>
                  </a:cubicBezTo>
                  <a:close/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97271914-5FDE-498A-8D65-42FDB52DD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" y="2371"/>
              <a:ext cx="164" cy="338"/>
            </a:xfrm>
            <a:custGeom>
              <a:avLst/>
              <a:gdLst>
                <a:gd name="T0" fmla="*/ 8 w 69"/>
                <a:gd name="T1" fmla="*/ 129 h 142"/>
                <a:gd name="T2" fmla="*/ 41 w 69"/>
                <a:gd name="T3" fmla="*/ 130 h 142"/>
                <a:gd name="T4" fmla="*/ 55 w 69"/>
                <a:gd name="T5" fmla="*/ 101 h 142"/>
                <a:gd name="T6" fmla="*/ 64 w 69"/>
                <a:gd name="T7" fmla="*/ 28 h 142"/>
                <a:gd name="T8" fmla="*/ 54 w 69"/>
                <a:gd name="T9" fmla="*/ 8 h 142"/>
                <a:gd name="T10" fmla="*/ 34 w 69"/>
                <a:gd name="T11" fmla="*/ 2 h 142"/>
                <a:gd name="T12" fmla="*/ 17 w 69"/>
                <a:gd name="T13" fmla="*/ 20 h 142"/>
                <a:gd name="T14" fmla="*/ 0 w 69"/>
                <a:gd name="T15" fmla="*/ 95 h 142"/>
                <a:gd name="T16" fmla="*/ 8 w 69"/>
                <a:gd name="T17" fmla="*/ 12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42">
                  <a:moveTo>
                    <a:pt x="8" y="129"/>
                  </a:moveTo>
                  <a:cubicBezTo>
                    <a:pt x="16" y="142"/>
                    <a:pt x="33" y="138"/>
                    <a:pt x="41" y="130"/>
                  </a:cubicBezTo>
                  <a:cubicBezTo>
                    <a:pt x="49" y="123"/>
                    <a:pt x="52" y="112"/>
                    <a:pt x="55" y="101"/>
                  </a:cubicBezTo>
                  <a:cubicBezTo>
                    <a:pt x="62" y="77"/>
                    <a:pt x="69" y="52"/>
                    <a:pt x="64" y="28"/>
                  </a:cubicBezTo>
                  <a:cubicBezTo>
                    <a:pt x="62" y="21"/>
                    <a:pt x="59" y="14"/>
                    <a:pt x="54" y="8"/>
                  </a:cubicBezTo>
                  <a:cubicBezTo>
                    <a:pt x="49" y="3"/>
                    <a:pt x="41" y="0"/>
                    <a:pt x="34" y="2"/>
                  </a:cubicBezTo>
                  <a:cubicBezTo>
                    <a:pt x="26" y="4"/>
                    <a:pt x="21" y="12"/>
                    <a:pt x="17" y="20"/>
                  </a:cubicBezTo>
                  <a:cubicBezTo>
                    <a:pt x="6" y="43"/>
                    <a:pt x="0" y="69"/>
                    <a:pt x="0" y="95"/>
                  </a:cubicBezTo>
                  <a:cubicBezTo>
                    <a:pt x="0" y="107"/>
                    <a:pt x="1" y="119"/>
                    <a:pt x="8" y="129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CF4BD1B6-3E41-46F1-9969-0E6DB667A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" y="2466"/>
              <a:ext cx="268" cy="274"/>
            </a:xfrm>
            <a:custGeom>
              <a:avLst/>
              <a:gdLst>
                <a:gd name="T0" fmla="*/ 102 w 113"/>
                <a:gd name="T1" fmla="*/ 107 h 115"/>
                <a:gd name="T2" fmla="*/ 109 w 113"/>
                <a:gd name="T3" fmla="*/ 66 h 115"/>
                <a:gd name="T4" fmla="*/ 84 w 113"/>
                <a:gd name="T5" fmla="*/ 30 h 115"/>
                <a:gd name="T6" fmla="*/ 41 w 113"/>
                <a:gd name="T7" fmla="*/ 4 h 115"/>
                <a:gd name="T8" fmla="*/ 21 w 113"/>
                <a:gd name="T9" fmla="*/ 1 h 115"/>
                <a:gd name="T10" fmla="*/ 4 w 113"/>
                <a:gd name="T11" fmla="*/ 11 h 115"/>
                <a:gd name="T12" fmla="*/ 9 w 113"/>
                <a:gd name="T13" fmla="*/ 39 h 115"/>
                <a:gd name="T14" fmla="*/ 38 w 113"/>
                <a:gd name="T15" fmla="*/ 83 h 115"/>
                <a:gd name="T16" fmla="*/ 69 w 113"/>
                <a:gd name="T17" fmla="*/ 110 h 115"/>
                <a:gd name="T18" fmla="*/ 103 w 113"/>
                <a:gd name="T19" fmla="*/ 10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5">
                  <a:moveTo>
                    <a:pt x="102" y="107"/>
                  </a:moveTo>
                  <a:cubicBezTo>
                    <a:pt x="111" y="96"/>
                    <a:pt x="113" y="80"/>
                    <a:pt x="109" y="66"/>
                  </a:cubicBezTo>
                  <a:cubicBezTo>
                    <a:pt x="105" y="52"/>
                    <a:pt x="95" y="40"/>
                    <a:pt x="84" y="30"/>
                  </a:cubicBezTo>
                  <a:cubicBezTo>
                    <a:pt x="72" y="19"/>
                    <a:pt x="57" y="10"/>
                    <a:pt x="41" y="4"/>
                  </a:cubicBezTo>
                  <a:cubicBezTo>
                    <a:pt x="34" y="2"/>
                    <a:pt x="28" y="0"/>
                    <a:pt x="21" y="1"/>
                  </a:cubicBezTo>
                  <a:cubicBezTo>
                    <a:pt x="14" y="2"/>
                    <a:pt x="7" y="5"/>
                    <a:pt x="4" y="11"/>
                  </a:cubicBezTo>
                  <a:cubicBezTo>
                    <a:pt x="0" y="20"/>
                    <a:pt x="4" y="31"/>
                    <a:pt x="9" y="39"/>
                  </a:cubicBezTo>
                  <a:cubicBezTo>
                    <a:pt x="17" y="55"/>
                    <a:pt x="27" y="69"/>
                    <a:pt x="38" y="83"/>
                  </a:cubicBezTo>
                  <a:cubicBezTo>
                    <a:pt x="46" y="94"/>
                    <a:pt x="56" y="105"/>
                    <a:pt x="69" y="110"/>
                  </a:cubicBezTo>
                  <a:cubicBezTo>
                    <a:pt x="83" y="115"/>
                    <a:pt x="96" y="115"/>
                    <a:pt x="103" y="106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6D5DA65-A43E-446C-8C8D-D2336C685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" y="2851"/>
              <a:ext cx="154" cy="271"/>
            </a:xfrm>
            <a:custGeom>
              <a:avLst/>
              <a:gdLst>
                <a:gd name="T0" fmla="*/ 0 w 65"/>
                <a:gd name="T1" fmla="*/ 114 h 114"/>
                <a:gd name="T2" fmla="*/ 1 w 65"/>
                <a:gd name="T3" fmla="*/ 108 h 114"/>
                <a:gd name="T4" fmla="*/ 2 w 65"/>
                <a:gd name="T5" fmla="*/ 93 h 114"/>
                <a:gd name="T6" fmla="*/ 6 w 65"/>
                <a:gd name="T7" fmla="*/ 70 h 114"/>
                <a:gd name="T8" fmla="*/ 14 w 65"/>
                <a:gd name="T9" fmla="*/ 44 h 114"/>
                <a:gd name="T10" fmla="*/ 28 w 65"/>
                <a:gd name="T11" fmla="*/ 20 h 114"/>
                <a:gd name="T12" fmla="*/ 45 w 65"/>
                <a:gd name="T13" fmla="*/ 6 h 114"/>
                <a:gd name="T14" fmla="*/ 59 w 65"/>
                <a:gd name="T15" fmla="*/ 1 h 114"/>
                <a:gd name="T16" fmla="*/ 65 w 65"/>
                <a:gd name="T17" fmla="*/ 0 h 114"/>
                <a:gd name="T18" fmla="*/ 59 w 65"/>
                <a:gd name="T19" fmla="*/ 0 h 114"/>
                <a:gd name="T20" fmla="*/ 44 w 65"/>
                <a:gd name="T21" fmla="*/ 4 h 114"/>
                <a:gd name="T22" fmla="*/ 26 w 65"/>
                <a:gd name="T23" fmla="*/ 18 h 114"/>
                <a:gd name="T24" fmla="*/ 12 w 65"/>
                <a:gd name="T25" fmla="*/ 43 h 114"/>
                <a:gd name="T26" fmla="*/ 4 w 65"/>
                <a:gd name="T27" fmla="*/ 70 h 114"/>
                <a:gd name="T28" fmla="*/ 1 w 65"/>
                <a:gd name="T29" fmla="*/ 93 h 114"/>
                <a:gd name="T30" fmla="*/ 0 w 65"/>
                <a:gd name="T31" fmla="*/ 108 h 114"/>
                <a:gd name="T32" fmla="*/ 0 w 65"/>
                <a:gd name="T3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14">
                  <a:moveTo>
                    <a:pt x="0" y="114"/>
                  </a:moveTo>
                  <a:cubicBezTo>
                    <a:pt x="0" y="114"/>
                    <a:pt x="1" y="112"/>
                    <a:pt x="1" y="108"/>
                  </a:cubicBezTo>
                  <a:cubicBezTo>
                    <a:pt x="1" y="104"/>
                    <a:pt x="2" y="99"/>
                    <a:pt x="2" y="93"/>
                  </a:cubicBezTo>
                  <a:cubicBezTo>
                    <a:pt x="3" y="86"/>
                    <a:pt x="4" y="79"/>
                    <a:pt x="6" y="70"/>
                  </a:cubicBezTo>
                  <a:cubicBezTo>
                    <a:pt x="8" y="62"/>
                    <a:pt x="10" y="53"/>
                    <a:pt x="14" y="44"/>
                  </a:cubicBezTo>
                  <a:cubicBezTo>
                    <a:pt x="18" y="35"/>
                    <a:pt x="22" y="26"/>
                    <a:pt x="28" y="20"/>
                  </a:cubicBezTo>
                  <a:cubicBezTo>
                    <a:pt x="33" y="13"/>
                    <a:pt x="39" y="8"/>
                    <a:pt x="45" y="6"/>
                  </a:cubicBezTo>
                  <a:cubicBezTo>
                    <a:pt x="50" y="3"/>
                    <a:pt x="56" y="2"/>
                    <a:pt x="59" y="1"/>
                  </a:cubicBezTo>
                  <a:cubicBezTo>
                    <a:pt x="63" y="1"/>
                    <a:pt x="65" y="0"/>
                    <a:pt x="65" y="0"/>
                  </a:cubicBezTo>
                  <a:cubicBezTo>
                    <a:pt x="65" y="0"/>
                    <a:pt x="63" y="0"/>
                    <a:pt x="59" y="0"/>
                  </a:cubicBezTo>
                  <a:cubicBezTo>
                    <a:pt x="55" y="0"/>
                    <a:pt x="50" y="1"/>
                    <a:pt x="44" y="4"/>
                  </a:cubicBezTo>
                  <a:cubicBezTo>
                    <a:pt x="38" y="7"/>
                    <a:pt x="31" y="12"/>
                    <a:pt x="26" y="18"/>
                  </a:cubicBezTo>
                  <a:cubicBezTo>
                    <a:pt x="20" y="25"/>
                    <a:pt x="16" y="34"/>
                    <a:pt x="12" y="43"/>
                  </a:cubicBezTo>
                  <a:cubicBezTo>
                    <a:pt x="8" y="52"/>
                    <a:pt x="5" y="61"/>
                    <a:pt x="4" y="70"/>
                  </a:cubicBezTo>
                  <a:cubicBezTo>
                    <a:pt x="2" y="78"/>
                    <a:pt x="1" y="86"/>
                    <a:pt x="1" y="93"/>
                  </a:cubicBezTo>
                  <a:cubicBezTo>
                    <a:pt x="0" y="99"/>
                    <a:pt x="0" y="104"/>
                    <a:pt x="0" y="108"/>
                  </a:cubicBezTo>
                  <a:cubicBezTo>
                    <a:pt x="0" y="112"/>
                    <a:pt x="0" y="114"/>
                    <a:pt x="0" y="1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C26B19B0-7E91-40EB-BAA3-5BD8C4694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" y="2493"/>
              <a:ext cx="71" cy="601"/>
            </a:xfrm>
            <a:custGeom>
              <a:avLst/>
              <a:gdLst>
                <a:gd name="T0" fmla="*/ 1 w 30"/>
                <a:gd name="T1" fmla="*/ 253 h 253"/>
                <a:gd name="T2" fmla="*/ 1 w 30"/>
                <a:gd name="T3" fmla="*/ 250 h 253"/>
                <a:gd name="T4" fmla="*/ 1 w 30"/>
                <a:gd name="T5" fmla="*/ 243 h 253"/>
                <a:gd name="T6" fmla="*/ 2 w 30"/>
                <a:gd name="T7" fmla="*/ 215 h 253"/>
                <a:gd name="T8" fmla="*/ 8 w 30"/>
                <a:gd name="T9" fmla="*/ 125 h 253"/>
                <a:gd name="T10" fmla="*/ 22 w 30"/>
                <a:gd name="T11" fmla="*/ 36 h 253"/>
                <a:gd name="T12" fmla="*/ 25 w 30"/>
                <a:gd name="T13" fmla="*/ 21 h 253"/>
                <a:gd name="T14" fmla="*/ 28 w 30"/>
                <a:gd name="T15" fmla="*/ 10 h 253"/>
                <a:gd name="T16" fmla="*/ 29 w 30"/>
                <a:gd name="T17" fmla="*/ 2 h 253"/>
                <a:gd name="T18" fmla="*/ 30 w 30"/>
                <a:gd name="T19" fmla="*/ 0 h 253"/>
                <a:gd name="T20" fmla="*/ 29 w 30"/>
                <a:gd name="T21" fmla="*/ 2 h 253"/>
                <a:gd name="T22" fmla="*/ 27 w 30"/>
                <a:gd name="T23" fmla="*/ 9 h 253"/>
                <a:gd name="T24" fmla="*/ 24 w 30"/>
                <a:gd name="T25" fmla="*/ 21 h 253"/>
                <a:gd name="T26" fmla="*/ 20 w 30"/>
                <a:gd name="T27" fmla="*/ 36 h 253"/>
                <a:gd name="T28" fmla="*/ 6 w 30"/>
                <a:gd name="T29" fmla="*/ 125 h 253"/>
                <a:gd name="T30" fmla="*/ 0 w 30"/>
                <a:gd name="T31" fmla="*/ 215 h 253"/>
                <a:gd name="T32" fmla="*/ 0 w 30"/>
                <a:gd name="T33" fmla="*/ 243 h 253"/>
                <a:gd name="T34" fmla="*/ 1 w 30"/>
                <a:gd name="T35" fmla="*/ 250 h 253"/>
                <a:gd name="T36" fmla="*/ 1 w 30"/>
                <a:gd name="T37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53">
                  <a:moveTo>
                    <a:pt x="1" y="253"/>
                  </a:moveTo>
                  <a:cubicBezTo>
                    <a:pt x="1" y="253"/>
                    <a:pt x="1" y="252"/>
                    <a:pt x="1" y="250"/>
                  </a:cubicBezTo>
                  <a:cubicBezTo>
                    <a:pt x="1" y="248"/>
                    <a:pt x="1" y="246"/>
                    <a:pt x="1" y="243"/>
                  </a:cubicBezTo>
                  <a:cubicBezTo>
                    <a:pt x="1" y="236"/>
                    <a:pt x="1" y="227"/>
                    <a:pt x="2" y="215"/>
                  </a:cubicBezTo>
                  <a:cubicBezTo>
                    <a:pt x="2" y="192"/>
                    <a:pt x="4" y="160"/>
                    <a:pt x="8" y="125"/>
                  </a:cubicBezTo>
                  <a:cubicBezTo>
                    <a:pt x="12" y="90"/>
                    <a:pt x="17" y="59"/>
                    <a:pt x="22" y="36"/>
                  </a:cubicBezTo>
                  <a:cubicBezTo>
                    <a:pt x="23" y="31"/>
                    <a:pt x="24" y="26"/>
                    <a:pt x="25" y="21"/>
                  </a:cubicBezTo>
                  <a:cubicBezTo>
                    <a:pt x="26" y="17"/>
                    <a:pt x="27" y="13"/>
                    <a:pt x="28" y="10"/>
                  </a:cubicBezTo>
                  <a:cubicBezTo>
                    <a:pt x="28" y="7"/>
                    <a:pt x="29" y="4"/>
                    <a:pt x="29" y="2"/>
                  </a:cubicBezTo>
                  <a:cubicBezTo>
                    <a:pt x="30" y="1"/>
                    <a:pt x="30" y="0"/>
                    <a:pt x="30" y="0"/>
                  </a:cubicBezTo>
                  <a:cubicBezTo>
                    <a:pt x="30" y="0"/>
                    <a:pt x="29" y="1"/>
                    <a:pt x="29" y="2"/>
                  </a:cubicBezTo>
                  <a:cubicBezTo>
                    <a:pt x="28" y="4"/>
                    <a:pt x="28" y="6"/>
                    <a:pt x="27" y="9"/>
                  </a:cubicBezTo>
                  <a:cubicBezTo>
                    <a:pt x="26" y="12"/>
                    <a:pt x="25" y="16"/>
                    <a:pt x="24" y="21"/>
                  </a:cubicBezTo>
                  <a:cubicBezTo>
                    <a:pt x="23" y="25"/>
                    <a:pt x="21" y="30"/>
                    <a:pt x="20" y="36"/>
                  </a:cubicBezTo>
                  <a:cubicBezTo>
                    <a:pt x="15" y="59"/>
                    <a:pt x="10" y="90"/>
                    <a:pt x="6" y="125"/>
                  </a:cubicBezTo>
                  <a:cubicBezTo>
                    <a:pt x="2" y="160"/>
                    <a:pt x="0" y="192"/>
                    <a:pt x="0" y="215"/>
                  </a:cubicBezTo>
                  <a:cubicBezTo>
                    <a:pt x="0" y="227"/>
                    <a:pt x="0" y="236"/>
                    <a:pt x="0" y="243"/>
                  </a:cubicBezTo>
                  <a:cubicBezTo>
                    <a:pt x="1" y="246"/>
                    <a:pt x="1" y="248"/>
                    <a:pt x="1" y="250"/>
                  </a:cubicBezTo>
                  <a:cubicBezTo>
                    <a:pt x="1" y="252"/>
                    <a:pt x="1" y="253"/>
                    <a:pt x="1" y="25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C40625DC-3911-4A5A-9F3B-47D710BF6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" y="2538"/>
              <a:ext cx="194" cy="408"/>
            </a:xfrm>
            <a:custGeom>
              <a:avLst/>
              <a:gdLst>
                <a:gd name="T0" fmla="*/ 82 w 82"/>
                <a:gd name="T1" fmla="*/ 172 h 172"/>
                <a:gd name="T2" fmla="*/ 82 w 82"/>
                <a:gd name="T3" fmla="*/ 164 h 172"/>
                <a:gd name="T4" fmla="*/ 80 w 82"/>
                <a:gd name="T5" fmla="*/ 143 h 172"/>
                <a:gd name="T6" fmla="*/ 73 w 82"/>
                <a:gd name="T7" fmla="*/ 113 h 172"/>
                <a:gd name="T8" fmla="*/ 60 w 82"/>
                <a:gd name="T9" fmla="*/ 76 h 172"/>
                <a:gd name="T10" fmla="*/ 23 w 82"/>
                <a:gd name="T11" fmla="*/ 18 h 172"/>
                <a:gd name="T12" fmla="*/ 14 w 82"/>
                <a:gd name="T13" fmla="*/ 9 h 172"/>
                <a:gd name="T14" fmla="*/ 10 w 82"/>
                <a:gd name="T15" fmla="*/ 6 h 172"/>
                <a:gd name="T16" fmla="*/ 6 w 82"/>
                <a:gd name="T17" fmla="*/ 4 h 172"/>
                <a:gd name="T18" fmla="*/ 0 w 82"/>
                <a:gd name="T19" fmla="*/ 0 h 172"/>
                <a:gd name="T20" fmla="*/ 21 w 82"/>
                <a:gd name="T21" fmla="*/ 19 h 172"/>
                <a:gd name="T22" fmla="*/ 58 w 82"/>
                <a:gd name="T23" fmla="*/ 77 h 172"/>
                <a:gd name="T24" fmla="*/ 71 w 82"/>
                <a:gd name="T25" fmla="*/ 113 h 172"/>
                <a:gd name="T26" fmla="*/ 78 w 82"/>
                <a:gd name="T27" fmla="*/ 144 h 172"/>
                <a:gd name="T28" fmla="*/ 81 w 82"/>
                <a:gd name="T29" fmla="*/ 164 h 172"/>
                <a:gd name="T30" fmla="*/ 82 w 82"/>
                <a:gd name="T3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172">
                  <a:moveTo>
                    <a:pt x="82" y="172"/>
                  </a:moveTo>
                  <a:cubicBezTo>
                    <a:pt x="82" y="172"/>
                    <a:pt x="82" y="169"/>
                    <a:pt x="82" y="164"/>
                  </a:cubicBezTo>
                  <a:cubicBezTo>
                    <a:pt x="82" y="159"/>
                    <a:pt x="81" y="152"/>
                    <a:pt x="80" y="143"/>
                  </a:cubicBezTo>
                  <a:cubicBezTo>
                    <a:pt x="78" y="135"/>
                    <a:pt x="76" y="124"/>
                    <a:pt x="73" y="113"/>
                  </a:cubicBezTo>
                  <a:cubicBezTo>
                    <a:pt x="70" y="101"/>
                    <a:pt x="66" y="89"/>
                    <a:pt x="60" y="76"/>
                  </a:cubicBezTo>
                  <a:cubicBezTo>
                    <a:pt x="50" y="51"/>
                    <a:pt x="35" y="30"/>
                    <a:pt x="23" y="18"/>
                  </a:cubicBezTo>
                  <a:cubicBezTo>
                    <a:pt x="20" y="14"/>
                    <a:pt x="16" y="12"/>
                    <a:pt x="14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7" y="5"/>
                    <a:pt x="6" y="4"/>
                  </a:cubicBezTo>
                  <a:cubicBezTo>
                    <a:pt x="2" y="1"/>
                    <a:pt x="0" y="0"/>
                    <a:pt x="0" y="0"/>
                  </a:cubicBezTo>
                  <a:cubicBezTo>
                    <a:pt x="0" y="0"/>
                    <a:pt x="9" y="6"/>
                    <a:pt x="21" y="19"/>
                  </a:cubicBezTo>
                  <a:cubicBezTo>
                    <a:pt x="33" y="32"/>
                    <a:pt x="48" y="52"/>
                    <a:pt x="58" y="77"/>
                  </a:cubicBezTo>
                  <a:cubicBezTo>
                    <a:pt x="63" y="90"/>
                    <a:pt x="68" y="102"/>
                    <a:pt x="71" y="113"/>
                  </a:cubicBezTo>
                  <a:cubicBezTo>
                    <a:pt x="74" y="125"/>
                    <a:pt x="77" y="135"/>
                    <a:pt x="78" y="144"/>
                  </a:cubicBezTo>
                  <a:cubicBezTo>
                    <a:pt x="80" y="152"/>
                    <a:pt x="81" y="160"/>
                    <a:pt x="81" y="164"/>
                  </a:cubicBezTo>
                  <a:cubicBezTo>
                    <a:pt x="82" y="169"/>
                    <a:pt x="82" y="172"/>
                    <a:pt x="82" y="17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50">
              <a:extLst>
                <a:ext uri="{FF2B5EF4-FFF2-40B4-BE49-F238E27FC236}">
                  <a16:creationId xmlns:a16="http://schemas.microsoft.com/office/drawing/2014/main" id="{4B798241-F628-439C-94C3-1E59EA08F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" y="3101"/>
              <a:ext cx="5365" cy="7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AED9353F-21CA-4FF4-9E83-EE3585C69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" y="1832"/>
              <a:ext cx="26" cy="90"/>
            </a:xfrm>
            <a:custGeom>
              <a:avLst/>
              <a:gdLst>
                <a:gd name="T0" fmla="*/ 0 w 11"/>
                <a:gd name="T1" fmla="*/ 38 h 38"/>
                <a:gd name="T2" fmla="*/ 7 w 11"/>
                <a:gd name="T3" fmla="*/ 0 h 38"/>
                <a:gd name="T4" fmla="*/ 11 w 11"/>
                <a:gd name="T5" fmla="*/ 10 h 38"/>
                <a:gd name="T6" fmla="*/ 11 w 11"/>
                <a:gd name="T7" fmla="*/ 26 h 38"/>
                <a:gd name="T8" fmla="*/ 0 w 11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8">
                  <a:moveTo>
                    <a:pt x="0" y="38"/>
                  </a:moveTo>
                  <a:cubicBezTo>
                    <a:pt x="0" y="38"/>
                    <a:pt x="4" y="0"/>
                    <a:pt x="7" y="0"/>
                  </a:cubicBezTo>
                  <a:cubicBezTo>
                    <a:pt x="11" y="0"/>
                    <a:pt x="11" y="7"/>
                    <a:pt x="11" y="10"/>
                  </a:cubicBezTo>
                  <a:cubicBezTo>
                    <a:pt x="10" y="14"/>
                    <a:pt x="11" y="26"/>
                    <a:pt x="11" y="26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7C8ACDC0-525B-4807-A817-B6F32FB15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4" y="1647"/>
              <a:ext cx="550" cy="1421"/>
            </a:xfrm>
            <a:custGeom>
              <a:avLst/>
              <a:gdLst>
                <a:gd name="T0" fmla="*/ 166 w 232"/>
                <a:gd name="T1" fmla="*/ 85 h 598"/>
                <a:gd name="T2" fmla="*/ 147 w 232"/>
                <a:gd name="T3" fmla="*/ 212 h 598"/>
                <a:gd name="T4" fmla="*/ 232 w 232"/>
                <a:gd name="T5" fmla="*/ 579 h 598"/>
                <a:gd name="T6" fmla="*/ 0 w 232"/>
                <a:gd name="T7" fmla="*/ 598 h 598"/>
                <a:gd name="T8" fmla="*/ 99 w 232"/>
                <a:gd name="T9" fmla="*/ 7 h 598"/>
                <a:gd name="T10" fmla="*/ 166 w 232"/>
                <a:gd name="T11" fmla="*/ 8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598">
                  <a:moveTo>
                    <a:pt x="166" y="85"/>
                  </a:moveTo>
                  <a:cubicBezTo>
                    <a:pt x="147" y="212"/>
                    <a:pt x="147" y="212"/>
                    <a:pt x="147" y="212"/>
                  </a:cubicBezTo>
                  <a:cubicBezTo>
                    <a:pt x="232" y="579"/>
                    <a:pt x="232" y="579"/>
                    <a:pt x="232" y="579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9" y="7"/>
                    <a:pt x="165" y="0"/>
                    <a:pt x="166" y="85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883BD985-9811-4A61-AD8C-A0F6361D2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" y="3384"/>
              <a:ext cx="197" cy="358"/>
            </a:xfrm>
            <a:custGeom>
              <a:avLst/>
              <a:gdLst>
                <a:gd name="T0" fmla="*/ 31 w 197"/>
                <a:gd name="T1" fmla="*/ 0 h 358"/>
                <a:gd name="T2" fmla="*/ 0 w 197"/>
                <a:gd name="T3" fmla="*/ 358 h 358"/>
                <a:gd name="T4" fmla="*/ 136 w 197"/>
                <a:gd name="T5" fmla="*/ 358 h 358"/>
                <a:gd name="T6" fmla="*/ 197 w 197"/>
                <a:gd name="T7" fmla="*/ 0 h 358"/>
                <a:gd name="T8" fmla="*/ 31 w 197"/>
                <a:gd name="T9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58">
                  <a:moveTo>
                    <a:pt x="31" y="0"/>
                  </a:moveTo>
                  <a:lnTo>
                    <a:pt x="0" y="358"/>
                  </a:lnTo>
                  <a:lnTo>
                    <a:pt x="136" y="358"/>
                  </a:lnTo>
                  <a:lnTo>
                    <a:pt x="197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6D00FD6C-1834-4F59-8785-7CC653A69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" y="3742"/>
              <a:ext cx="243" cy="24"/>
            </a:xfrm>
            <a:custGeom>
              <a:avLst/>
              <a:gdLst>
                <a:gd name="T0" fmla="*/ 45 w 102"/>
                <a:gd name="T1" fmla="*/ 0 h 10"/>
                <a:gd name="T2" fmla="*/ 0 w 102"/>
                <a:gd name="T3" fmla="*/ 10 h 10"/>
                <a:gd name="T4" fmla="*/ 101 w 102"/>
                <a:gd name="T5" fmla="*/ 9 h 10"/>
                <a:gd name="T6" fmla="*/ 102 w 102"/>
                <a:gd name="T7" fmla="*/ 0 h 10"/>
                <a:gd name="T8" fmla="*/ 45 w 10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0">
                  <a:moveTo>
                    <a:pt x="45" y="0"/>
                  </a:moveTo>
                  <a:cubicBezTo>
                    <a:pt x="45" y="0"/>
                    <a:pt x="6" y="5"/>
                    <a:pt x="0" y="10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2" y="0"/>
                    <a:pt x="102" y="0"/>
                    <a:pt x="102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D7F9D29F-A27C-4B57-BB2B-34D4E7B69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" y="3764"/>
              <a:ext cx="247" cy="12"/>
            </a:xfrm>
            <a:custGeom>
              <a:avLst/>
              <a:gdLst>
                <a:gd name="T0" fmla="*/ 0 w 247"/>
                <a:gd name="T1" fmla="*/ 2 h 12"/>
                <a:gd name="T2" fmla="*/ 0 w 247"/>
                <a:gd name="T3" fmla="*/ 12 h 12"/>
                <a:gd name="T4" fmla="*/ 247 w 247"/>
                <a:gd name="T5" fmla="*/ 9 h 12"/>
                <a:gd name="T6" fmla="*/ 247 w 247"/>
                <a:gd name="T7" fmla="*/ 0 h 12"/>
                <a:gd name="T8" fmla="*/ 0 w 247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2">
                  <a:moveTo>
                    <a:pt x="0" y="2"/>
                  </a:moveTo>
                  <a:lnTo>
                    <a:pt x="0" y="12"/>
                  </a:lnTo>
                  <a:lnTo>
                    <a:pt x="247" y="9"/>
                  </a:lnTo>
                  <a:lnTo>
                    <a:pt x="24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A5ACC122-72D8-4079-A60F-E49679E71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8" y="3749"/>
              <a:ext cx="31" cy="24"/>
            </a:xfrm>
            <a:custGeom>
              <a:avLst/>
              <a:gdLst>
                <a:gd name="T0" fmla="*/ 12 w 13"/>
                <a:gd name="T1" fmla="*/ 9 h 10"/>
                <a:gd name="T2" fmla="*/ 7 w 13"/>
                <a:gd name="T3" fmla="*/ 4 h 10"/>
                <a:gd name="T4" fmla="*/ 0 w 13"/>
                <a:gd name="T5" fmla="*/ 0 h 10"/>
                <a:gd name="T6" fmla="*/ 8 w 13"/>
                <a:gd name="T7" fmla="*/ 2 h 10"/>
                <a:gd name="T8" fmla="*/ 12 w 13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2" y="9"/>
                  </a:moveTo>
                  <a:cubicBezTo>
                    <a:pt x="12" y="10"/>
                    <a:pt x="10" y="6"/>
                    <a:pt x="7" y="4"/>
                  </a:cubicBezTo>
                  <a:cubicBezTo>
                    <a:pt x="4" y="1"/>
                    <a:pt x="0" y="1"/>
                    <a:pt x="0" y="0"/>
                  </a:cubicBezTo>
                  <a:cubicBezTo>
                    <a:pt x="0" y="0"/>
                    <a:pt x="4" y="0"/>
                    <a:pt x="8" y="2"/>
                  </a:cubicBezTo>
                  <a:cubicBezTo>
                    <a:pt x="12" y="5"/>
                    <a:pt x="13" y="9"/>
                    <a:pt x="12" y="9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996CFD32-19F5-4725-9547-703C8D280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7" y="3733"/>
              <a:ext cx="71" cy="35"/>
            </a:xfrm>
            <a:custGeom>
              <a:avLst/>
              <a:gdLst>
                <a:gd name="T0" fmla="*/ 30 w 30"/>
                <a:gd name="T1" fmla="*/ 1 h 15"/>
                <a:gd name="T2" fmla="*/ 15 w 30"/>
                <a:gd name="T3" fmla="*/ 7 h 15"/>
                <a:gd name="T4" fmla="*/ 1 w 30"/>
                <a:gd name="T5" fmla="*/ 14 h 15"/>
                <a:gd name="T6" fmla="*/ 14 w 30"/>
                <a:gd name="T7" fmla="*/ 5 h 15"/>
                <a:gd name="T8" fmla="*/ 30 w 30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30" y="1"/>
                  </a:moveTo>
                  <a:cubicBezTo>
                    <a:pt x="30" y="2"/>
                    <a:pt x="23" y="3"/>
                    <a:pt x="15" y="7"/>
                  </a:cubicBezTo>
                  <a:cubicBezTo>
                    <a:pt x="7" y="10"/>
                    <a:pt x="1" y="15"/>
                    <a:pt x="1" y="14"/>
                  </a:cubicBezTo>
                  <a:cubicBezTo>
                    <a:pt x="0" y="14"/>
                    <a:pt x="6" y="9"/>
                    <a:pt x="14" y="5"/>
                  </a:cubicBezTo>
                  <a:cubicBezTo>
                    <a:pt x="22" y="1"/>
                    <a:pt x="30" y="0"/>
                    <a:pt x="30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762CAF3E-C9C2-4DCA-BE79-05AE7DA6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" y="3721"/>
              <a:ext cx="133" cy="9"/>
            </a:xfrm>
            <a:custGeom>
              <a:avLst/>
              <a:gdLst>
                <a:gd name="T0" fmla="*/ 56 w 56"/>
                <a:gd name="T1" fmla="*/ 4 h 4"/>
                <a:gd name="T2" fmla="*/ 28 w 56"/>
                <a:gd name="T3" fmla="*/ 3 h 4"/>
                <a:gd name="T4" fmla="*/ 0 w 56"/>
                <a:gd name="T5" fmla="*/ 1 h 4"/>
                <a:gd name="T6" fmla="*/ 28 w 56"/>
                <a:gd name="T7" fmla="*/ 1 h 4"/>
                <a:gd name="T8" fmla="*/ 56 w 5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">
                  <a:moveTo>
                    <a:pt x="56" y="4"/>
                  </a:moveTo>
                  <a:cubicBezTo>
                    <a:pt x="56" y="4"/>
                    <a:pt x="44" y="4"/>
                    <a:pt x="28" y="3"/>
                  </a:cubicBezTo>
                  <a:cubicBezTo>
                    <a:pt x="13" y="2"/>
                    <a:pt x="0" y="1"/>
                    <a:pt x="0" y="1"/>
                  </a:cubicBezTo>
                  <a:cubicBezTo>
                    <a:pt x="0" y="0"/>
                    <a:pt x="13" y="0"/>
                    <a:pt x="28" y="1"/>
                  </a:cubicBezTo>
                  <a:cubicBezTo>
                    <a:pt x="44" y="2"/>
                    <a:pt x="56" y="3"/>
                    <a:pt x="56" y="4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98A76DE2-3991-44DD-AEA0-328066A25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" y="3681"/>
              <a:ext cx="147" cy="30"/>
            </a:xfrm>
            <a:custGeom>
              <a:avLst/>
              <a:gdLst>
                <a:gd name="T0" fmla="*/ 62 w 62"/>
                <a:gd name="T1" fmla="*/ 1 h 13"/>
                <a:gd name="T2" fmla="*/ 31 w 62"/>
                <a:gd name="T3" fmla="*/ 7 h 13"/>
                <a:gd name="T4" fmla="*/ 0 w 62"/>
                <a:gd name="T5" fmla="*/ 12 h 13"/>
                <a:gd name="T6" fmla="*/ 31 w 62"/>
                <a:gd name="T7" fmla="*/ 5 h 13"/>
                <a:gd name="T8" fmla="*/ 62 w 62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3">
                  <a:moveTo>
                    <a:pt x="62" y="1"/>
                  </a:moveTo>
                  <a:cubicBezTo>
                    <a:pt x="62" y="1"/>
                    <a:pt x="48" y="4"/>
                    <a:pt x="31" y="7"/>
                  </a:cubicBezTo>
                  <a:cubicBezTo>
                    <a:pt x="14" y="10"/>
                    <a:pt x="0" y="13"/>
                    <a:pt x="0" y="12"/>
                  </a:cubicBezTo>
                  <a:cubicBezTo>
                    <a:pt x="0" y="11"/>
                    <a:pt x="13" y="8"/>
                    <a:pt x="31" y="5"/>
                  </a:cubicBezTo>
                  <a:cubicBezTo>
                    <a:pt x="48" y="2"/>
                    <a:pt x="62" y="0"/>
                    <a:pt x="62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BD1FB6DF-D1DA-425D-9EB3-318B5E810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" y="3645"/>
              <a:ext cx="49" cy="40"/>
            </a:xfrm>
            <a:custGeom>
              <a:avLst/>
              <a:gdLst>
                <a:gd name="T0" fmla="*/ 21 w 21"/>
                <a:gd name="T1" fmla="*/ 16 h 17"/>
                <a:gd name="T2" fmla="*/ 13 w 21"/>
                <a:gd name="T3" fmla="*/ 15 h 17"/>
                <a:gd name="T4" fmla="*/ 6 w 21"/>
                <a:gd name="T5" fmla="*/ 11 h 17"/>
                <a:gd name="T6" fmla="*/ 2 w 21"/>
                <a:gd name="T7" fmla="*/ 8 h 17"/>
                <a:gd name="T8" fmla="*/ 0 w 21"/>
                <a:gd name="T9" fmla="*/ 5 h 17"/>
                <a:gd name="T10" fmla="*/ 0 w 21"/>
                <a:gd name="T11" fmla="*/ 2 h 17"/>
                <a:gd name="T12" fmla="*/ 4 w 21"/>
                <a:gd name="T13" fmla="*/ 0 h 17"/>
                <a:gd name="T14" fmla="*/ 7 w 21"/>
                <a:gd name="T15" fmla="*/ 1 h 17"/>
                <a:gd name="T16" fmla="*/ 11 w 21"/>
                <a:gd name="T17" fmla="*/ 4 h 17"/>
                <a:gd name="T18" fmla="*/ 17 w 21"/>
                <a:gd name="T19" fmla="*/ 10 h 17"/>
                <a:gd name="T20" fmla="*/ 20 w 21"/>
                <a:gd name="T21" fmla="*/ 17 h 17"/>
                <a:gd name="T22" fmla="*/ 16 w 21"/>
                <a:gd name="T23" fmla="*/ 11 h 17"/>
                <a:gd name="T24" fmla="*/ 10 w 21"/>
                <a:gd name="T25" fmla="*/ 5 h 17"/>
                <a:gd name="T26" fmla="*/ 6 w 21"/>
                <a:gd name="T27" fmla="*/ 3 h 17"/>
                <a:gd name="T28" fmla="*/ 2 w 21"/>
                <a:gd name="T29" fmla="*/ 3 h 17"/>
                <a:gd name="T30" fmla="*/ 3 w 21"/>
                <a:gd name="T31" fmla="*/ 6 h 17"/>
                <a:gd name="T32" fmla="*/ 7 w 21"/>
                <a:gd name="T33" fmla="*/ 9 h 17"/>
                <a:gd name="T34" fmla="*/ 14 w 21"/>
                <a:gd name="T35" fmla="*/ 13 h 17"/>
                <a:gd name="T36" fmla="*/ 21 w 21"/>
                <a:gd name="T3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7">
                  <a:moveTo>
                    <a:pt x="21" y="16"/>
                  </a:moveTo>
                  <a:cubicBezTo>
                    <a:pt x="21" y="17"/>
                    <a:pt x="18" y="16"/>
                    <a:pt x="13" y="15"/>
                  </a:cubicBezTo>
                  <a:cubicBezTo>
                    <a:pt x="11" y="14"/>
                    <a:pt x="9" y="13"/>
                    <a:pt x="6" y="11"/>
                  </a:cubicBezTo>
                  <a:cubicBezTo>
                    <a:pt x="5" y="10"/>
                    <a:pt x="3" y="9"/>
                    <a:pt x="2" y="8"/>
                  </a:cubicBezTo>
                  <a:cubicBezTo>
                    <a:pt x="1" y="7"/>
                    <a:pt x="1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5" y="0"/>
                    <a:pt x="6" y="1"/>
                    <a:pt x="7" y="1"/>
                  </a:cubicBezTo>
                  <a:cubicBezTo>
                    <a:pt x="8" y="2"/>
                    <a:pt x="10" y="3"/>
                    <a:pt x="11" y="4"/>
                  </a:cubicBezTo>
                  <a:cubicBezTo>
                    <a:pt x="14" y="5"/>
                    <a:pt x="16" y="8"/>
                    <a:pt x="17" y="10"/>
                  </a:cubicBezTo>
                  <a:cubicBezTo>
                    <a:pt x="20" y="14"/>
                    <a:pt x="20" y="17"/>
                    <a:pt x="20" y="17"/>
                  </a:cubicBezTo>
                  <a:cubicBezTo>
                    <a:pt x="19" y="17"/>
                    <a:pt x="19" y="14"/>
                    <a:pt x="16" y="11"/>
                  </a:cubicBezTo>
                  <a:cubicBezTo>
                    <a:pt x="14" y="9"/>
                    <a:pt x="12" y="7"/>
                    <a:pt x="10" y="5"/>
                  </a:cubicBezTo>
                  <a:cubicBezTo>
                    <a:pt x="9" y="4"/>
                    <a:pt x="7" y="4"/>
                    <a:pt x="6" y="3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4" y="7"/>
                    <a:pt x="6" y="8"/>
                    <a:pt x="7" y="9"/>
                  </a:cubicBezTo>
                  <a:cubicBezTo>
                    <a:pt x="9" y="11"/>
                    <a:pt x="12" y="12"/>
                    <a:pt x="14" y="13"/>
                  </a:cubicBezTo>
                  <a:cubicBezTo>
                    <a:pt x="18" y="15"/>
                    <a:pt x="21" y="16"/>
                    <a:pt x="21" y="16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B33582D9-B3FF-4883-A099-03A349358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" y="3631"/>
              <a:ext cx="28" cy="57"/>
            </a:xfrm>
            <a:custGeom>
              <a:avLst/>
              <a:gdLst>
                <a:gd name="T0" fmla="*/ 1 w 12"/>
                <a:gd name="T1" fmla="*/ 24 h 24"/>
                <a:gd name="T2" fmla="*/ 0 w 12"/>
                <a:gd name="T3" fmla="*/ 16 h 24"/>
                <a:gd name="T4" fmla="*/ 2 w 12"/>
                <a:gd name="T5" fmla="*/ 8 h 24"/>
                <a:gd name="T6" fmla="*/ 4 w 12"/>
                <a:gd name="T7" fmla="*/ 4 h 24"/>
                <a:gd name="T8" fmla="*/ 6 w 12"/>
                <a:gd name="T9" fmla="*/ 2 h 24"/>
                <a:gd name="T10" fmla="*/ 9 w 12"/>
                <a:gd name="T11" fmla="*/ 0 h 24"/>
                <a:gd name="T12" fmla="*/ 12 w 12"/>
                <a:gd name="T13" fmla="*/ 2 h 24"/>
                <a:gd name="T14" fmla="*/ 12 w 12"/>
                <a:gd name="T15" fmla="*/ 5 h 24"/>
                <a:gd name="T16" fmla="*/ 11 w 12"/>
                <a:gd name="T17" fmla="*/ 10 h 24"/>
                <a:gd name="T18" fmla="*/ 8 w 12"/>
                <a:gd name="T19" fmla="*/ 17 h 24"/>
                <a:gd name="T20" fmla="*/ 2 w 12"/>
                <a:gd name="T21" fmla="*/ 22 h 24"/>
                <a:gd name="T22" fmla="*/ 6 w 12"/>
                <a:gd name="T23" fmla="*/ 17 h 24"/>
                <a:gd name="T24" fmla="*/ 10 w 12"/>
                <a:gd name="T25" fmla="*/ 9 h 24"/>
                <a:gd name="T26" fmla="*/ 10 w 12"/>
                <a:gd name="T27" fmla="*/ 5 h 24"/>
                <a:gd name="T28" fmla="*/ 9 w 12"/>
                <a:gd name="T29" fmla="*/ 2 h 24"/>
                <a:gd name="T30" fmla="*/ 6 w 12"/>
                <a:gd name="T31" fmla="*/ 5 h 24"/>
                <a:gd name="T32" fmla="*/ 3 w 12"/>
                <a:gd name="T33" fmla="*/ 9 h 24"/>
                <a:gd name="T34" fmla="*/ 1 w 12"/>
                <a:gd name="T35" fmla="*/ 16 h 24"/>
                <a:gd name="T36" fmla="*/ 1 w 12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24">
                  <a:moveTo>
                    <a:pt x="1" y="24"/>
                  </a:moveTo>
                  <a:cubicBezTo>
                    <a:pt x="1" y="24"/>
                    <a:pt x="0" y="21"/>
                    <a:pt x="0" y="16"/>
                  </a:cubicBezTo>
                  <a:cubicBezTo>
                    <a:pt x="0" y="14"/>
                    <a:pt x="1" y="11"/>
                    <a:pt x="2" y="8"/>
                  </a:cubicBezTo>
                  <a:cubicBezTo>
                    <a:pt x="2" y="7"/>
                    <a:pt x="3" y="5"/>
                    <a:pt x="4" y="4"/>
                  </a:cubicBezTo>
                  <a:cubicBezTo>
                    <a:pt x="5" y="3"/>
                    <a:pt x="5" y="2"/>
                    <a:pt x="6" y="2"/>
                  </a:cubicBezTo>
                  <a:cubicBezTo>
                    <a:pt x="6" y="1"/>
                    <a:pt x="7" y="0"/>
                    <a:pt x="9" y="0"/>
                  </a:cubicBezTo>
                  <a:cubicBezTo>
                    <a:pt x="10" y="0"/>
                    <a:pt x="11" y="1"/>
                    <a:pt x="12" y="2"/>
                  </a:cubicBezTo>
                  <a:cubicBezTo>
                    <a:pt x="12" y="3"/>
                    <a:pt x="12" y="4"/>
                    <a:pt x="12" y="5"/>
                  </a:cubicBezTo>
                  <a:cubicBezTo>
                    <a:pt x="12" y="7"/>
                    <a:pt x="12" y="8"/>
                    <a:pt x="11" y="10"/>
                  </a:cubicBezTo>
                  <a:cubicBezTo>
                    <a:pt x="11" y="13"/>
                    <a:pt x="9" y="16"/>
                    <a:pt x="8" y="17"/>
                  </a:cubicBezTo>
                  <a:cubicBezTo>
                    <a:pt x="5" y="21"/>
                    <a:pt x="2" y="22"/>
                    <a:pt x="2" y="22"/>
                  </a:cubicBezTo>
                  <a:cubicBezTo>
                    <a:pt x="1" y="22"/>
                    <a:pt x="4" y="20"/>
                    <a:pt x="6" y="17"/>
                  </a:cubicBezTo>
                  <a:cubicBezTo>
                    <a:pt x="8" y="15"/>
                    <a:pt x="9" y="12"/>
                    <a:pt x="10" y="9"/>
                  </a:cubicBezTo>
                  <a:cubicBezTo>
                    <a:pt x="10" y="8"/>
                    <a:pt x="10" y="7"/>
                    <a:pt x="10" y="5"/>
                  </a:cubicBezTo>
                  <a:cubicBezTo>
                    <a:pt x="10" y="3"/>
                    <a:pt x="10" y="2"/>
                    <a:pt x="9" y="2"/>
                  </a:cubicBezTo>
                  <a:cubicBezTo>
                    <a:pt x="8" y="2"/>
                    <a:pt x="7" y="4"/>
                    <a:pt x="6" y="5"/>
                  </a:cubicBezTo>
                  <a:cubicBezTo>
                    <a:pt x="5" y="6"/>
                    <a:pt x="4" y="7"/>
                    <a:pt x="3" y="9"/>
                  </a:cubicBezTo>
                  <a:cubicBezTo>
                    <a:pt x="2" y="11"/>
                    <a:pt x="2" y="14"/>
                    <a:pt x="1" y="16"/>
                  </a:cubicBezTo>
                  <a:cubicBezTo>
                    <a:pt x="1" y="21"/>
                    <a:pt x="2" y="24"/>
                    <a:pt x="1" y="24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1D7DE611-BD03-47E3-9C9E-266E890AD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" y="3685"/>
              <a:ext cx="21" cy="60"/>
            </a:xfrm>
            <a:custGeom>
              <a:avLst/>
              <a:gdLst>
                <a:gd name="T0" fmla="*/ 8 w 9"/>
                <a:gd name="T1" fmla="*/ 24 h 25"/>
                <a:gd name="T2" fmla="*/ 2 w 9"/>
                <a:gd name="T3" fmla="*/ 13 h 25"/>
                <a:gd name="T4" fmla="*/ 0 w 9"/>
                <a:gd name="T5" fmla="*/ 0 h 25"/>
                <a:gd name="T6" fmla="*/ 4 w 9"/>
                <a:gd name="T7" fmla="*/ 12 h 25"/>
                <a:gd name="T8" fmla="*/ 8 w 9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5">
                  <a:moveTo>
                    <a:pt x="8" y="24"/>
                  </a:moveTo>
                  <a:cubicBezTo>
                    <a:pt x="8" y="25"/>
                    <a:pt x="5" y="19"/>
                    <a:pt x="2" y="13"/>
                  </a:cubicBezTo>
                  <a:cubicBezTo>
                    <a:pt x="0" y="6"/>
                    <a:pt x="0" y="0"/>
                    <a:pt x="0" y="0"/>
                  </a:cubicBezTo>
                  <a:cubicBezTo>
                    <a:pt x="1" y="0"/>
                    <a:pt x="2" y="5"/>
                    <a:pt x="4" y="12"/>
                  </a:cubicBezTo>
                  <a:cubicBezTo>
                    <a:pt x="6" y="19"/>
                    <a:pt x="9" y="24"/>
                    <a:pt x="8" y="24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BD8BC27C-4B25-4A03-A202-1C6FA06A5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" y="3681"/>
              <a:ext cx="41" cy="49"/>
            </a:xfrm>
            <a:custGeom>
              <a:avLst/>
              <a:gdLst>
                <a:gd name="T0" fmla="*/ 17 w 17"/>
                <a:gd name="T1" fmla="*/ 21 h 21"/>
                <a:gd name="T2" fmla="*/ 7 w 17"/>
                <a:gd name="T3" fmla="*/ 12 h 21"/>
                <a:gd name="T4" fmla="*/ 1 w 17"/>
                <a:gd name="T5" fmla="*/ 0 h 21"/>
                <a:gd name="T6" fmla="*/ 8 w 17"/>
                <a:gd name="T7" fmla="*/ 11 h 21"/>
                <a:gd name="T8" fmla="*/ 17 w 17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1">
                  <a:moveTo>
                    <a:pt x="17" y="21"/>
                  </a:moveTo>
                  <a:cubicBezTo>
                    <a:pt x="17" y="21"/>
                    <a:pt x="11" y="18"/>
                    <a:pt x="7" y="12"/>
                  </a:cubicBezTo>
                  <a:cubicBezTo>
                    <a:pt x="2" y="6"/>
                    <a:pt x="0" y="0"/>
                    <a:pt x="1" y="0"/>
                  </a:cubicBezTo>
                  <a:cubicBezTo>
                    <a:pt x="1" y="0"/>
                    <a:pt x="4" y="5"/>
                    <a:pt x="8" y="11"/>
                  </a:cubicBezTo>
                  <a:cubicBezTo>
                    <a:pt x="13" y="16"/>
                    <a:pt x="17" y="20"/>
                    <a:pt x="17" y="2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11F8C509-B053-4E6C-B26B-E9536724B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" y="3265"/>
              <a:ext cx="344" cy="368"/>
            </a:xfrm>
            <a:custGeom>
              <a:avLst/>
              <a:gdLst>
                <a:gd name="T0" fmla="*/ 0 w 344"/>
                <a:gd name="T1" fmla="*/ 147 h 368"/>
                <a:gd name="T2" fmla="*/ 278 w 344"/>
                <a:gd name="T3" fmla="*/ 368 h 368"/>
                <a:gd name="T4" fmla="*/ 344 w 344"/>
                <a:gd name="T5" fmla="*/ 271 h 368"/>
                <a:gd name="T6" fmla="*/ 95 w 344"/>
                <a:gd name="T7" fmla="*/ 0 h 368"/>
                <a:gd name="T8" fmla="*/ 0 w 344"/>
                <a:gd name="T9" fmla="*/ 14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68">
                  <a:moveTo>
                    <a:pt x="0" y="147"/>
                  </a:moveTo>
                  <a:lnTo>
                    <a:pt x="278" y="368"/>
                  </a:lnTo>
                  <a:lnTo>
                    <a:pt x="344" y="271"/>
                  </a:lnTo>
                  <a:lnTo>
                    <a:pt x="95" y="0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CA3E8D41-7DA0-4DF1-BAD5-131309A7E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" y="3526"/>
              <a:ext cx="135" cy="214"/>
            </a:xfrm>
            <a:custGeom>
              <a:avLst/>
              <a:gdLst>
                <a:gd name="T0" fmla="*/ 18 w 57"/>
                <a:gd name="T1" fmla="*/ 47 h 90"/>
                <a:gd name="T2" fmla="*/ 0 w 57"/>
                <a:gd name="T3" fmla="*/ 90 h 90"/>
                <a:gd name="T4" fmla="*/ 57 w 57"/>
                <a:gd name="T5" fmla="*/ 7 h 90"/>
                <a:gd name="T6" fmla="*/ 51 w 57"/>
                <a:gd name="T7" fmla="*/ 0 h 90"/>
                <a:gd name="T8" fmla="*/ 18 w 57"/>
                <a:gd name="T9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0">
                  <a:moveTo>
                    <a:pt x="18" y="47"/>
                  </a:moveTo>
                  <a:cubicBezTo>
                    <a:pt x="18" y="47"/>
                    <a:pt x="0" y="82"/>
                    <a:pt x="0" y="90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18" y="47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F8426A63-B242-4B39-901E-4255A3229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" y="3536"/>
              <a:ext cx="147" cy="211"/>
            </a:xfrm>
            <a:custGeom>
              <a:avLst/>
              <a:gdLst>
                <a:gd name="T0" fmla="*/ 0 w 147"/>
                <a:gd name="T1" fmla="*/ 204 h 211"/>
                <a:gd name="T2" fmla="*/ 9 w 147"/>
                <a:gd name="T3" fmla="*/ 211 h 211"/>
                <a:gd name="T4" fmla="*/ 147 w 147"/>
                <a:gd name="T5" fmla="*/ 4 h 211"/>
                <a:gd name="T6" fmla="*/ 140 w 147"/>
                <a:gd name="T7" fmla="*/ 0 h 211"/>
                <a:gd name="T8" fmla="*/ 0 w 147"/>
                <a:gd name="T9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211">
                  <a:moveTo>
                    <a:pt x="0" y="204"/>
                  </a:moveTo>
                  <a:lnTo>
                    <a:pt x="9" y="211"/>
                  </a:lnTo>
                  <a:lnTo>
                    <a:pt x="147" y="4"/>
                  </a:lnTo>
                  <a:lnTo>
                    <a:pt x="140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9271D573-818F-44EF-BF78-8FEA38D8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2" y="3666"/>
              <a:ext cx="36" cy="19"/>
            </a:xfrm>
            <a:custGeom>
              <a:avLst/>
              <a:gdLst>
                <a:gd name="T0" fmla="*/ 15 w 15"/>
                <a:gd name="T1" fmla="*/ 2 h 8"/>
                <a:gd name="T2" fmla="*/ 8 w 15"/>
                <a:gd name="T3" fmla="*/ 4 h 8"/>
                <a:gd name="T4" fmla="*/ 1 w 15"/>
                <a:gd name="T5" fmla="*/ 7 h 8"/>
                <a:gd name="T6" fmla="*/ 7 w 15"/>
                <a:gd name="T7" fmla="*/ 2 h 8"/>
                <a:gd name="T8" fmla="*/ 15 w 15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5" y="2"/>
                  </a:moveTo>
                  <a:cubicBezTo>
                    <a:pt x="15" y="3"/>
                    <a:pt x="12" y="2"/>
                    <a:pt x="8" y="4"/>
                  </a:cubicBezTo>
                  <a:cubicBezTo>
                    <a:pt x="4" y="5"/>
                    <a:pt x="1" y="8"/>
                    <a:pt x="1" y="7"/>
                  </a:cubicBezTo>
                  <a:cubicBezTo>
                    <a:pt x="0" y="7"/>
                    <a:pt x="3" y="3"/>
                    <a:pt x="7" y="2"/>
                  </a:cubicBezTo>
                  <a:cubicBezTo>
                    <a:pt x="12" y="0"/>
                    <a:pt x="15" y="2"/>
                    <a:pt x="15" y="2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9055FBCD-2474-4AB7-A6B4-FA5F9A643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" y="3519"/>
              <a:ext cx="19" cy="76"/>
            </a:xfrm>
            <a:custGeom>
              <a:avLst/>
              <a:gdLst>
                <a:gd name="T0" fmla="*/ 7 w 8"/>
                <a:gd name="T1" fmla="*/ 0 h 32"/>
                <a:gd name="T2" fmla="*/ 3 w 8"/>
                <a:gd name="T3" fmla="*/ 16 h 32"/>
                <a:gd name="T4" fmla="*/ 2 w 8"/>
                <a:gd name="T5" fmla="*/ 32 h 32"/>
                <a:gd name="T6" fmla="*/ 1 w 8"/>
                <a:gd name="T7" fmla="*/ 16 h 32"/>
                <a:gd name="T8" fmla="*/ 7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7" y="0"/>
                  </a:moveTo>
                  <a:cubicBezTo>
                    <a:pt x="8" y="1"/>
                    <a:pt x="5" y="7"/>
                    <a:pt x="3" y="16"/>
                  </a:cubicBezTo>
                  <a:cubicBezTo>
                    <a:pt x="2" y="25"/>
                    <a:pt x="2" y="32"/>
                    <a:pt x="2" y="32"/>
                  </a:cubicBezTo>
                  <a:cubicBezTo>
                    <a:pt x="1" y="32"/>
                    <a:pt x="0" y="25"/>
                    <a:pt x="1" y="16"/>
                  </a:cubicBezTo>
                  <a:cubicBezTo>
                    <a:pt x="3" y="7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4E1D420C-BC46-4F72-A067-D42D55D17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" y="3514"/>
              <a:ext cx="76" cy="98"/>
            </a:xfrm>
            <a:custGeom>
              <a:avLst/>
              <a:gdLst>
                <a:gd name="T0" fmla="*/ 32 w 32"/>
                <a:gd name="T1" fmla="*/ 0 h 41"/>
                <a:gd name="T2" fmla="*/ 17 w 32"/>
                <a:gd name="T3" fmla="*/ 21 h 41"/>
                <a:gd name="T4" fmla="*/ 1 w 32"/>
                <a:gd name="T5" fmla="*/ 41 h 41"/>
                <a:gd name="T6" fmla="*/ 15 w 32"/>
                <a:gd name="T7" fmla="*/ 20 h 41"/>
                <a:gd name="T8" fmla="*/ 32 w 32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1">
                  <a:moveTo>
                    <a:pt x="32" y="0"/>
                  </a:moveTo>
                  <a:cubicBezTo>
                    <a:pt x="32" y="1"/>
                    <a:pt x="26" y="10"/>
                    <a:pt x="17" y="21"/>
                  </a:cubicBezTo>
                  <a:cubicBezTo>
                    <a:pt x="8" y="32"/>
                    <a:pt x="1" y="41"/>
                    <a:pt x="1" y="41"/>
                  </a:cubicBezTo>
                  <a:cubicBezTo>
                    <a:pt x="0" y="40"/>
                    <a:pt x="7" y="31"/>
                    <a:pt x="15" y="20"/>
                  </a:cubicBezTo>
                  <a:cubicBezTo>
                    <a:pt x="24" y="9"/>
                    <a:pt x="31" y="0"/>
                    <a:pt x="3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4C3A8A7D-437C-43A8-9953-FECF62CCF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" y="3481"/>
              <a:ext cx="57" cy="121"/>
            </a:xfrm>
            <a:custGeom>
              <a:avLst/>
              <a:gdLst>
                <a:gd name="T0" fmla="*/ 23 w 24"/>
                <a:gd name="T1" fmla="*/ 0 h 51"/>
                <a:gd name="T2" fmla="*/ 13 w 24"/>
                <a:gd name="T3" fmla="*/ 26 h 51"/>
                <a:gd name="T4" fmla="*/ 0 w 24"/>
                <a:gd name="T5" fmla="*/ 51 h 51"/>
                <a:gd name="T6" fmla="*/ 11 w 24"/>
                <a:gd name="T7" fmla="*/ 25 h 51"/>
                <a:gd name="T8" fmla="*/ 23 w 2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1">
                  <a:moveTo>
                    <a:pt x="23" y="0"/>
                  </a:moveTo>
                  <a:cubicBezTo>
                    <a:pt x="24" y="0"/>
                    <a:pt x="19" y="12"/>
                    <a:pt x="13" y="26"/>
                  </a:cubicBezTo>
                  <a:cubicBezTo>
                    <a:pt x="6" y="40"/>
                    <a:pt x="1" y="51"/>
                    <a:pt x="0" y="51"/>
                  </a:cubicBezTo>
                  <a:cubicBezTo>
                    <a:pt x="0" y="51"/>
                    <a:pt x="4" y="39"/>
                    <a:pt x="11" y="25"/>
                  </a:cubicBezTo>
                  <a:cubicBezTo>
                    <a:pt x="17" y="11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6E9B560E-CE63-4A34-AF5F-5830F5DCD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" y="3483"/>
              <a:ext cx="57" cy="26"/>
            </a:xfrm>
            <a:custGeom>
              <a:avLst/>
              <a:gdLst>
                <a:gd name="T0" fmla="*/ 24 w 24"/>
                <a:gd name="T1" fmla="*/ 0 h 11"/>
                <a:gd name="T2" fmla="*/ 19 w 24"/>
                <a:gd name="T3" fmla="*/ 6 h 11"/>
                <a:gd name="T4" fmla="*/ 11 w 24"/>
                <a:gd name="T5" fmla="*/ 9 h 11"/>
                <a:gd name="T6" fmla="*/ 6 w 24"/>
                <a:gd name="T7" fmla="*/ 11 h 11"/>
                <a:gd name="T8" fmla="*/ 3 w 24"/>
                <a:gd name="T9" fmla="*/ 11 h 11"/>
                <a:gd name="T10" fmla="*/ 1 w 24"/>
                <a:gd name="T11" fmla="*/ 9 h 11"/>
                <a:gd name="T12" fmla="*/ 1 w 24"/>
                <a:gd name="T13" fmla="*/ 5 h 11"/>
                <a:gd name="T14" fmla="*/ 4 w 24"/>
                <a:gd name="T15" fmla="*/ 3 h 11"/>
                <a:gd name="T16" fmla="*/ 8 w 24"/>
                <a:gd name="T17" fmla="*/ 1 h 11"/>
                <a:gd name="T18" fmla="*/ 17 w 24"/>
                <a:gd name="T19" fmla="*/ 0 h 11"/>
                <a:gd name="T20" fmla="*/ 24 w 24"/>
                <a:gd name="T21" fmla="*/ 2 h 11"/>
                <a:gd name="T22" fmla="*/ 17 w 24"/>
                <a:gd name="T23" fmla="*/ 1 h 11"/>
                <a:gd name="T24" fmla="*/ 9 w 24"/>
                <a:gd name="T25" fmla="*/ 3 h 11"/>
                <a:gd name="T26" fmla="*/ 5 w 24"/>
                <a:gd name="T27" fmla="*/ 5 h 11"/>
                <a:gd name="T28" fmla="*/ 2 w 24"/>
                <a:gd name="T29" fmla="*/ 8 h 11"/>
                <a:gd name="T30" fmla="*/ 6 w 24"/>
                <a:gd name="T31" fmla="*/ 9 h 11"/>
                <a:gd name="T32" fmla="*/ 10 w 24"/>
                <a:gd name="T33" fmla="*/ 8 h 11"/>
                <a:gd name="T34" fmla="*/ 18 w 24"/>
                <a:gd name="T35" fmla="*/ 4 h 11"/>
                <a:gd name="T36" fmla="*/ 2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24" y="0"/>
                  </a:moveTo>
                  <a:cubicBezTo>
                    <a:pt x="24" y="0"/>
                    <a:pt x="23" y="3"/>
                    <a:pt x="19" y="6"/>
                  </a:cubicBezTo>
                  <a:cubicBezTo>
                    <a:pt x="17" y="7"/>
                    <a:pt x="14" y="8"/>
                    <a:pt x="11" y="9"/>
                  </a:cubicBezTo>
                  <a:cubicBezTo>
                    <a:pt x="10" y="10"/>
                    <a:pt x="8" y="11"/>
                    <a:pt x="6" y="11"/>
                  </a:cubicBezTo>
                  <a:cubicBezTo>
                    <a:pt x="5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5" y="2"/>
                    <a:pt x="7" y="2"/>
                    <a:pt x="8" y="1"/>
                  </a:cubicBezTo>
                  <a:cubicBezTo>
                    <a:pt x="11" y="0"/>
                    <a:pt x="14" y="0"/>
                    <a:pt x="17" y="0"/>
                  </a:cubicBezTo>
                  <a:cubicBezTo>
                    <a:pt x="22" y="0"/>
                    <a:pt x="24" y="2"/>
                    <a:pt x="24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4" y="1"/>
                    <a:pt x="12" y="2"/>
                    <a:pt x="9" y="3"/>
                  </a:cubicBezTo>
                  <a:cubicBezTo>
                    <a:pt x="7" y="3"/>
                    <a:pt x="6" y="4"/>
                    <a:pt x="5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3" y="9"/>
                    <a:pt x="4" y="9"/>
                    <a:pt x="6" y="9"/>
                  </a:cubicBezTo>
                  <a:cubicBezTo>
                    <a:pt x="7" y="9"/>
                    <a:pt x="9" y="8"/>
                    <a:pt x="10" y="8"/>
                  </a:cubicBezTo>
                  <a:cubicBezTo>
                    <a:pt x="13" y="7"/>
                    <a:pt x="16" y="6"/>
                    <a:pt x="18" y="4"/>
                  </a:cubicBezTo>
                  <a:cubicBezTo>
                    <a:pt x="22" y="2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437C8DE4-4A0A-4C98-B49A-8E434890A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" y="3438"/>
              <a:ext cx="38" cy="50"/>
            </a:xfrm>
            <a:custGeom>
              <a:avLst/>
              <a:gdLst>
                <a:gd name="T0" fmla="*/ 16 w 16"/>
                <a:gd name="T1" fmla="*/ 21 h 21"/>
                <a:gd name="T2" fmla="*/ 9 w 16"/>
                <a:gd name="T3" fmla="*/ 17 h 21"/>
                <a:gd name="T4" fmla="*/ 3 w 16"/>
                <a:gd name="T5" fmla="*/ 11 h 21"/>
                <a:gd name="T6" fmla="*/ 1 w 16"/>
                <a:gd name="T7" fmla="*/ 7 h 21"/>
                <a:gd name="T8" fmla="*/ 1 w 16"/>
                <a:gd name="T9" fmla="*/ 4 h 21"/>
                <a:gd name="T10" fmla="*/ 1 w 16"/>
                <a:gd name="T11" fmla="*/ 1 h 21"/>
                <a:gd name="T12" fmla="*/ 4 w 16"/>
                <a:gd name="T13" fmla="*/ 0 h 21"/>
                <a:gd name="T14" fmla="*/ 7 w 16"/>
                <a:gd name="T15" fmla="*/ 1 h 21"/>
                <a:gd name="T16" fmla="*/ 11 w 16"/>
                <a:gd name="T17" fmla="*/ 4 h 21"/>
                <a:gd name="T18" fmla="*/ 15 w 16"/>
                <a:gd name="T19" fmla="*/ 12 h 21"/>
                <a:gd name="T20" fmla="*/ 15 w 16"/>
                <a:gd name="T21" fmla="*/ 19 h 21"/>
                <a:gd name="T22" fmla="*/ 13 w 16"/>
                <a:gd name="T23" fmla="*/ 12 h 21"/>
                <a:gd name="T24" fmla="*/ 9 w 16"/>
                <a:gd name="T25" fmla="*/ 6 h 21"/>
                <a:gd name="T26" fmla="*/ 6 w 16"/>
                <a:gd name="T27" fmla="*/ 2 h 21"/>
                <a:gd name="T28" fmla="*/ 3 w 16"/>
                <a:gd name="T29" fmla="*/ 2 h 21"/>
                <a:gd name="T30" fmla="*/ 3 w 16"/>
                <a:gd name="T31" fmla="*/ 6 h 21"/>
                <a:gd name="T32" fmla="*/ 5 w 16"/>
                <a:gd name="T33" fmla="*/ 10 h 21"/>
                <a:gd name="T34" fmla="*/ 10 w 16"/>
                <a:gd name="T35" fmla="*/ 16 h 21"/>
                <a:gd name="T36" fmla="*/ 16 w 16"/>
                <a:gd name="T3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6" y="21"/>
                    <a:pt x="13" y="20"/>
                    <a:pt x="9" y="17"/>
                  </a:cubicBezTo>
                  <a:cubicBezTo>
                    <a:pt x="7" y="16"/>
                    <a:pt x="5" y="14"/>
                    <a:pt x="3" y="11"/>
                  </a:cubicBezTo>
                  <a:cubicBezTo>
                    <a:pt x="3" y="10"/>
                    <a:pt x="2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8" y="2"/>
                    <a:pt x="10" y="3"/>
                    <a:pt x="11" y="4"/>
                  </a:cubicBezTo>
                  <a:cubicBezTo>
                    <a:pt x="13" y="7"/>
                    <a:pt x="14" y="10"/>
                    <a:pt x="15" y="12"/>
                  </a:cubicBezTo>
                  <a:cubicBezTo>
                    <a:pt x="16" y="16"/>
                    <a:pt x="15" y="19"/>
                    <a:pt x="15" y="19"/>
                  </a:cubicBezTo>
                  <a:cubicBezTo>
                    <a:pt x="15" y="19"/>
                    <a:pt x="15" y="17"/>
                    <a:pt x="13" y="12"/>
                  </a:cubicBezTo>
                  <a:cubicBezTo>
                    <a:pt x="12" y="10"/>
                    <a:pt x="11" y="8"/>
                    <a:pt x="9" y="6"/>
                  </a:cubicBezTo>
                  <a:cubicBezTo>
                    <a:pt x="8" y="4"/>
                    <a:pt x="7" y="3"/>
                    <a:pt x="6" y="2"/>
                  </a:cubicBezTo>
                  <a:cubicBezTo>
                    <a:pt x="5" y="2"/>
                    <a:pt x="3" y="1"/>
                    <a:pt x="3" y="2"/>
                  </a:cubicBezTo>
                  <a:cubicBezTo>
                    <a:pt x="2" y="3"/>
                    <a:pt x="3" y="5"/>
                    <a:pt x="3" y="6"/>
                  </a:cubicBezTo>
                  <a:cubicBezTo>
                    <a:pt x="4" y="8"/>
                    <a:pt x="4" y="9"/>
                    <a:pt x="5" y="10"/>
                  </a:cubicBezTo>
                  <a:cubicBezTo>
                    <a:pt x="7" y="13"/>
                    <a:pt x="8" y="15"/>
                    <a:pt x="10" y="16"/>
                  </a:cubicBezTo>
                  <a:cubicBezTo>
                    <a:pt x="13" y="19"/>
                    <a:pt x="16" y="20"/>
                    <a:pt x="16" y="2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D6FFD25E-7A91-4CB5-8B35-B437ECF70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" y="3486"/>
              <a:ext cx="60" cy="19"/>
            </a:xfrm>
            <a:custGeom>
              <a:avLst/>
              <a:gdLst>
                <a:gd name="T0" fmla="*/ 25 w 25"/>
                <a:gd name="T1" fmla="*/ 8 h 8"/>
                <a:gd name="T2" fmla="*/ 12 w 25"/>
                <a:gd name="T3" fmla="*/ 6 h 8"/>
                <a:gd name="T4" fmla="*/ 0 w 25"/>
                <a:gd name="T5" fmla="*/ 0 h 8"/>
                <a:gd name="T6" fmla="*/ 13 w 25"/>
                <a:gd name="T7" fmla="*/ 4 h 8"/>
                <a:gd name="T8" fmla="*/ 25 w 2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25" y="8"/>
                  </a:moveTo>
                  <a:cubicBezTo>
                    <a:pt x="25" y="8"/>
                    <a:pt x="19" y="8"/>
                    <a:pt x="12" y="6"/>
                  </a:cubicBezTo>
                  <a:cubicBezTo>
                    <a:pt x="5" y="4"/>
                    <a:pt x="0" y="1"/>
                    <a:pt x="0" y="0"/>
                  </a:cubicBezTo>
                  <a:cubicBezTo>
                    <a:pt x="0" y="0"/>
                    <a:pt x="6" y="2"/>
                    <a:pt x="13" y="4"/>
                  </a:cubicBezTo>
                  <a:cubicBezTo>
                    <a:pt x="19" y="6"/>
                    <a:pt x="25" y="7"/>
                    <a:pt x="25" y="8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FEE96728-FF4A-4729-A408-743190334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" y="3481"/>
              <a:ext cx="64" cy="12"/>
            </a:xfrm>
            <a:custGeom>
              <a:avLst/>
              <a:gdLst>
                <a:gd name="T0" fmla="*/ 26 w 27"/>
                <a:gd name="T1" fmla="*/ 1 h 5"/>
                <a:gd name="T2" fmla="*/ 13 w 27"/>
                <a:gd name="T3" fmla="*/ 4 h 5"/>
                <a:gd name="T4" fmla="*/ 0 w 27"/>
                <a:gd name="T5" fmla="*/ 2 h 5"/>
                <a:gd name="T6" fmla="*/ 13 w 27"/>
                <a:gd name="T7" fmla="*/ 2 h 5"/>
                <a:gd name="T8" fmla="*/ 26 w 2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6" y="1"/>
                  </a:moveTo>
                  <a:cubicBezTo>
                    <a:pt x="27" y="2"/>
                    <a:pt x="21" y="4"/>
                    <a:pt x="13" y="4"/>
                  </a:cubicBezTo>
                  <a:cubicBezTo>
                    <a:pt x="6" y="5"/>
                    <a:pt x="0" y="3"/>
                    <a:pt x="0" y="2"/>
                  </a:cubicBezTo>
                  <a:cubicBezTo>
                    <a:pt x="0" y="2"/>
                    <a:pt x="6" y="3"/>
                    <a:pt x="13" y="2"/>
                  </a:cubicBezTo>
                  <a:cubicBezTo>
                    <a:pt x="20" y="2"/>
                    <a:pt x="26" y="0"/>
                    <a:pt x="26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5462B719-53C4-461F-81CD-F7FB2B384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2" y="2269"/>
              <a:ext cx="506" cy="1186"/>
            </a:xfrm>
            <a:custGeom>
              <a:avLst/>
              <a:gdLst>
                <a:gd name="T0" fmla="*/ 45 w 213"/>
                <a:gd name="T1" fmla="*/ 24 h 499"/>
                <a:gd name="T2" fmla="*/ 7 w 213"/>
                <a:gd name="T3" fmla="*/ 336 h 499"/>
                <a:gd name="T4" fmla="*/ 158 w 213"/>
                <a:gd name="T5" fmla="*/ 499 h 499"/>
                <a:gd name="T6" fmla="*/ 213 w 213"/>
                <a:gd name="T7" fmla="*/ 406 h 499"/>
                <a:gd name="T8" fmla="*/ 118 w 213"/>
                <a:gd name="T9" fmla="*/ 294 h 499"/>
                <a:gd name="T10" fmla="*/ 187 w 213"/>
                <a:gd name="T11" fmla="*/ 0 h 499"/>
                <a:gd name="T12" fmla="*/ 45 w 213"/>
                <a:gd name="T13" fmla="*/ 2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499">
                  <a:moveTo>
                    <a:pt x="45" y="24"/>
                  </a:moveTo>
                  <a:cubicBezTo>
                    <a:pt x="45" y="24"/>
                    <a:pt x="0" y="322"/>
                    <a:pt x="7" y="336"/>
                  </a:cubicBezTo>
                  <a:cubicBezTo>
                    <a:pt x="13" y="350"/>
                    <a:pt x="158" y="499"/>
                    <a:pt x="158" y="499"/>
                  </a:cubicBezTo>
                  <a:cubicBezTo>
                    <a:pt x="213" y="406"/>
                    <a:pt x="213" y="406"/>
                    <a:pt x="213" y="406"/>
                  </a:cubicBezTo>
                  <a:cubicBezTo>
                    <a:pt x="213" y="406"/>
                    <a:pt x="117" y="299"/>
                    <a:pt x="118" y="294"/>
                  </a:cubicBezTo>
                  <a:cubicBezTo>
                    <a:pt x="120" y="288"/>
                    <a:pt x="187" y="0"/>
                    <a:pt x="187" y="0"/>
                  </a:cubicBezTo>
                  <a:cubicBezTo>
                    <a:pt x="45" y="24"/>
                    <a:pt x="45" y="24"/>
                    <a:pt x="45" y="24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DE03B599-C3F1-412E-8B3C-853885024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3" y="2778"/>
              <a:ext cx="197" cy="423"/>
            </a:xfrm>
            <a:custGeom>
              <a:avLst/>
              <a:gdLst>
                <a:gd name="T0" fmla="*/ 0 w 83"/>
                <a:gd name="T1" fmla="*/ 178 h 178"/>
                <a:gd name="T2" fmla="*/ 39 w 83"/>
                <a:gd name="T3" fmla="*/ 94 h 178"/>
                <a:gd name="T4" fmla="*/ 83 w 83"/>
                <a:gd name="T5" fmla="*/ 0 h 178"/>
                <a:gd name="T6" fmla="*/ 15 w 83"/>
                <a:gd name="T7" fmla="*/ 123 h 178"/>
                <a:gd name="T8" fmla="*/ 0 w 8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78">
                  <a:moveTo>
                    <a:pt x="0" y="178"/>
                  </a:moveTo>
                  <a:cubicBezTo>
                    <a:pt x="39" y="94"/>
                    <a:pt x="39" y="94"/>
                    <a:pt x="39" y="9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6" y="39"/>
                    <a:pt x="33" y="79"/>
                    <a:pt x="15" y="123"/>
                  </a:cubicBezTo>
                  <a:cubicBezTo>
                    <a:pt x="7" y="141"/>
                    <a:pt x="3" y="160"/>
                    <a:pt x="0" y="178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00A92812-34F1-4A12-8766-7765BBE5C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3" y="2778"/>
              <a:ext cx="197" cy="423"/>
            </a:xfrm>
            <a:custGeom>
              <a:avLst/>
              <a:gdLst>
                <a:gd name="T0" fmla="*/ 83 w 83"/>
                <a:gd name="T1" fmla="*/ 0 h 178"/>
                <a:gd name="T2" fmla="*/ 82 w 83"/>
                <a:gd name="T3" fmla="*/ 2 h 178"/>
                <a:gd name="T4" fmla="*/ 15 w 83"/>
                <a:gd name="T5" fmla="*/ 123 h 178"/>
                <a:gd name="T6" fmla="*/ 0 w 83"/>
                <a:gd name="T7" fmla="*/ 178 h 178"/>
                <a:gd name="T8" fmla="*/ 0 w 83"/>
                <a:gd name="T9" fmla="*/ 178 h 178"/>
                <a:gd name="T10" fmla="*/ 39 w 83"/>
                <a:gd name="T11" fmla="*/ 94 h 178"/>
                <a:gd name="T12" fmla="*/ 83 w 83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8">
                  <a:moveTo>
                    <a:pt x="83" y="0"/>
                  </a:moveTo>
                  <a:cubicBezTo>
                    <a:pt x="82" y="1"/>
                    <a:pt x="82" y="1"/>
                    <a:pt x="82" y="2"/>
                  </a:cubicBezTo>
                  <a:cubicBezTo>
                    <a:pt x="56" y="40"/>
                    <a:pt x="33" y="80"/>
                    <a:pt x="15" y="123"/>
                  </a:cubicBezTo>
                  <a:cubicBezTo>
                    <a:pt x="7" y="141"/>
                    <a:pt x="3" y="159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solidFill>
              <a:srgbClr val="8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CC9EC15A-3830-40F2-AC39-4A819DC83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2326"/>
              <a:ext cx="88" cy="262"/>
            </a:xfrm>
            <a:custGeom>
              <a:avLst/>
              <a:gdLst>
                <a:gd name="T0" fmla="*/ 0 w 37"/>
                <a:gd name="T1" fmla="*/ 110 h 110"/>
                <a:gd name="T2" fmla="*/ 37 w 37"/>
                <a:gd name="T3" fmla="*/ 25 h 110"/>
                <a:gd name="T4" fmla="*/ 19 w 37"/>
                <a:gd name="T5" fmla="*/ 1 h 110"/>
                <a:gd name="T6" fmla="*/ 16 w 37"/>
                <a:gd name="T7" fmla="*/ 0 h 110"/>
                <a:gd name="T8" fmla="*/ 0 w 37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10">
                  <a:moveTo>
                    <a:pt x="0" y="110"/>
                  </a:moveTo>
                  <a:cubicBezTo>
                    <a:pt x="1" y="107"/>
                    <a:pt x="37" y="25"/>
                    <a:pt x="37" y="2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76C8C27A-027C-4974-9B7E-3935FCC76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2326"/>
              <a:ext cx="88" cy="262"/>
            </a:xfrm>
            <a:custGeom>
              <a:avLst/>
              <a:gdLst>
                <a:gd name="T0" fmla="*/ 16 w 37"/>
                <a:gd name="T1" fmla="*/ 0 h 110"/>
                <a:gd name="T2" fmla="*/ 0 w 37"/>
                <a:gd name="T3" fmla="*/ 110 h 110"/>
                <a:gd name="T4" fmla="*/ 37 w 37"/>
                <a:gd name="T5" fmla="*/ 25 h 110"/>
                <a:gd name="T6" fmla="*/ 19 w 37"/>
                <a:gd name="T7" fmla="*/ 1 h 110"/>
                <a:gd name="T8" fmla="*/ 16 w 37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10">
                  <a:moveTo>
                    <a:pt x="16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1" y="107"/>
                    <a:pt x="37" y="25"/>
                    <a:pt x="37" y="2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C593E515-2B86-479F-95B8-91875D85B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2260"/>
              <a:ext cx="700" cy="1200"/>
            </a:xfrm>
            <a:custGeom>
              <a:avLst/>
              <a:gdLst>
                <a:gd name="T0" fmla="*/ 285 w 295"/>
                <a:gd name="T1" fmla="*/ 0 h 505"/>
                <a:gd name="T2" fmla="*/ 287 w 295"/>
                <a:gd name="T3" fmla="*/ 11 h 505"/>
                <a:gd name="T4" fmla="*/ 274 w 295"/>
                <a:gd name="T5" fmla="*/ 107 h 505"/>
                <a:gd name="T6" fmla="*/ 152 w 295"/>
                <a:gd name="T7" fmla="*/ 317 h 505"/>
                <a:gd name="T8" fmla="*/ 134 w 295"/>
                <a:gd name="T9" fmla="*/ 365 h 505"/>
                <a:gd name="T10" fmla="*/ 104 w 295"/>
                <a:gd name="T11" fmla="*/ 501 h 505"/>
                <a:gd name="T12" fmla="*/ 4 w 295"/>
                <a:gd name="T13" fmla="*/ 501 h 505"/>
                <a:gd name="T14" fmla="*/ 27 w 295"/>
                <a:gd name="T15" fmla="*/ 340 h 505"/>
                <a:gd name="T16" fmla="*/ 138 w 295"/>
                <a:gd name="T17" fmla="*/ 53 h 505"/>
                <a:gd name="T18" fmla="*/ 117 w 295"/>
                <a:gd name="T19" fmla="*/ 28 h 505"/>
                <a:gd name="T20" fmla="*/ 153 w 295"/>
                <a:gd name="T21" fmla="*/ 22 h 505"/>
                <a:gd name="T22" fmla="*/ 285 w 295"/>
                <a:gd name="T23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5" h="505">
                  <a:moveTo>
                    <a:pt x="285" y="0"/>
                  </a:moveTo>
                  <a:cubicBezTo>
                    <a:pt x="287" y="11"/>
                    <a:pt x="287" y="11"/>
                    <a:pt x="287" y="11"/>
                  </a:cubicBezTo>
                  <a:cubicBezTo>
                    <a:pt x="295" y="44"/>
                    <a:pt x="291" y="78"/>
                    <a:pt x="274" y="107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44" y="332"/>
                    <a:pt x="138" y="349"/>
                    <a:pt x="134" y="365"/>
                  </a:cubicBezTo>
                  <a:cubicBezTo>
                    <a:pt x="104" y="501"/>
                    <a:pt x="104" y="501"/>
                    <a:pt x="104" y="501"/>
                  </a:cubicBezTo>
                  <a:cubicBezTo>
                    <a:pt x="104" y="501"/>
                    <a:pt x="8" y="505"/>
                    <a:pt x="4" y="501"/>
                  </a:cubicBezTo>
                  <a:cubicBezTo>
                    <a:pt x="0" y="498"/>
                    <a:pt x="16" y="408"/>
                    <a:pt x="27" y="340"/>
                  </a:cubicBezTo>
                  <a:cubicBezTo>
                    <a:pt x="36" y="289"/>
                    <a:pt x="104" y="129"/>
                    <a:pt x="138" y="53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4A17C519-48C9-42C5-95D6-7009472EE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" y="3450"/>
              <a:ext cx="240" cy="7"/>
            </a:xfrm>
            <a:custGeom>
              <a:avLst/>
              <a:gdLst>
                <a:gd name="T0" fmla="*/ 101 w 101"/>
                <a:gd name="T1" fmla="*/ 0 h 3"/>
                <a:gd name="T2" fmla="*/ 97 w 101"/>
                <a:gd name="T3" fmla="*/ 1 h 3"/>
                <a:gd name="T4" fmla="*/ 86 w 101"/>
                <a:gd name="T5" fmla="*/ 2 h 3"/>
                <a:gd name="T6" fmla="*/ 50 w 101"/>
                <a:gd name="T7" fmla="*/ 3 h 3"/>
                <a:gd name="T8" fmla="*/ 15 w 101"/>
                <a:gd name="T9" fmla="*/ 2 h 3"/>
                <a:gd name="T10" fmla="*/ 4 w 101"/>
                <a:gd name="T11" fmla="*/ 1 h 3"/>
                <a:gd name="T12" fmla="*/ 0 w 101"/>
                <a:gd name="T13" fmla="*/ 1 h 3"/>
                <a:gd name="T14" fmla="*/ 4 w 101"/>
                <a:gd name="T15" fmla="*/ 1 h 3"/>
                <a:gd name="T16" fmla="*/ 15 w 101"/>
                <a:gd name="T17" fmla="*/ 1 h 3"/>
                <a:gd name="T18" fmla="*/ 50 w 101"/>
                <a:gd name="T19" fmla="*/ 1 h 3"/>
                <a:gd name="T20" fmla="*/ 86 w 101"/>
                <a:gd name="T21" fmla="*/ 1 h 3"/>
                <a:gd name="T22" fmla="*/ 97 w 101"/>
                <a:gd name="T23" fmla="*/ 0 h 3"/>
                <a:gd name="T24" fmla="*/ 101 w 101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3">
                  <a:moveTo>
                    <a:pt x="101" y="0"/>
                  </a:moveTo>
                  <a:cubicBezTo>
                    <a:pt x="101" y="1"/>
                    <a:pt x="99" y="1"/>
                    <a:pt x="97" y="1"/>
                  </a:cubicBezTo>
                  <a:cubicBezTo>
                    <a:pt x="94" y="1"/>
                    <a:pt x="90" y="2"/>
                    <a:pt x="86" y="2"/>
                  </a:cubicBezTo>
                  <a:cubicBezTo>
                    <a:pt x="77" y="3"/>
                    <a:pt x="64" y="3"/>
                    <a:pt x="50" y="3"/>
                  </a:cubicBezTo>
                  <a:cubicBezTo>
                    <a:pt x="36" y="3"/>
                    <a:pt x="24" y="3"/>
                    <a:pt x="15" y="2"/>
                  </a:cubicBezTo>
                  <a:cubicBezTo>
                    <a:pt x="10" y="2"/>
                    <a:pt x="7" y="2"/>
                    <a:pt x="4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4" y="1"/>
                  </a:cubicBezTo>
                  <a:cubicBezTo>
                    <a:pt x="7" y="1"/>
                    <a:pt x="11" y="1"/>
                    <a:pt x="15" y="1"/>
                  </a:cubicBezTo>
                  <a:cubicBezTo>
                    <a:pt x="24" y="1"/>
                    <a:pt x="37" y="1"/>
                    <a:pt x="50" y="1"/>
                  </a:cubicBezTo>
                  <a:cubicBezTo>
                    <a:pt x="64" y="1"/>
                    <a:pt x="77" y="1"/>
                    <a:pt x="86" y="1"/>
                  </a:cubicBezTo>
                  <a:cubicBezTo>
                    <a:pt x="90" y="0"/>
                    <a:pt x="94" y="0"/>
                    <a:pt x="97" y="0"/>
                  </a:cubicBezTo>
                  <a:cubicBezTo>
                    <a:pt x="99" y="0"/>
                    <a:pt x="101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82">
              <a:extLst>
                <a:ext uri="{FF2B5EF4-FFF2-40B4-BE49-F238E27FC236}">
                  <a16:creationId xmlns:a16="http://schemas.microsoft.com/office/drawing/2014/main" id="{4F169669-E251-447C-A2E3-C6D8785C0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" y="3388"/>
              <a:ext cx="245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3">
              <a:extLst>
                <a:ext uri="{FF2B5EF4-FFF2-40B4-BE49-F238E27FC236}">
                  <a16:creationId xmlns:a16="http://schemas.microsoft.com/office/drawing/2014/main" id="{0C6DA293-B993-422A-876D-2501412FE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" y="3186"/>
              <a:ext cx="137" cy="219"/>
            </a:xfrm>
            <a:custGeom>
              <a:avLst/>
              <a:gdLst>
                <a:gd name="T0" fmla="*/ 58 w 58"/>
                <a:gd name="T1" fmla="*/ 0 h 92"/>
                <a:gd name="T2" fmla="*/ 56 w 58"/>
                <a:gd name="T3" fmla="*/ 4 h 92"/>
                <a:gd name="T4" fmla="*/ 50 w 58"/>
                <a:gd name="T5" fmla="*/ 14 h 92"/>
                <a:gd name="T6" fmla="*/ 29 w 58"/>
                <a:gd name="T7" fmla="*/ 46 h 92"/>
                <a:gd name="T8" fmla="*/ 9 w 58"/>
                <a:gd name="T9" fmla="*/ 79 h 92"/>
                <a:gd name="T10" fmla="*/ 3 w 58"/>
                <a:gd name="T11" fmla="*/ 89 h 92"/>
                <a:gd name="T12" fmla="*/ 0 w 58"/>
                <a:gd name="T13" fmla="*/ 92 h 92"/>
                <a:gd name="T14" fmla="*/ 2 w 58"/>
                <a:gd name="T15" fmla="*/ 88 h 92"/>
                <a:gd name="T16" fmla="*/ 8 w 58"/>
                <a:gd name="T17" fmla="*/ 78 h 92"/>
                <a:gd name="T18" fmla="*/ 28 w 58"/>
                <a:gd name="T19" fmla="*/ 45 h 92"/>
                <a:gd name="T20" fmla="*/ 49 w 58"/>
                <a:gd name="T21" fmla="*/ 13 h 92"/>
                <a:gd name="T22" fmla="*/ 55 w 58"/>
                <a:gd name="T23" fmla="*/ 4 h 92"/>
                <a:gd name="T24" fmla="*/ 58 w 58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92">
                  <a:moveTo>
                    <a:pt x="58" y="0"/>
                  </a:moveTo>
                  <a:cubicBezTo>
                    <a:pt x="58" y="1"/>
                    <a:pt x="57" y="2"/>
                    <a:pt x="56" y="4"/>
                  </a:cubicBezTo>
                  <a:cubicBezTo>
                    <a:pt x="54" y="7"/>
                    <a:pt x="52" y="10"/>
                    <a:pt x="50" y="14"/>
                  </a:cubicBezTo>
                  <a:cubicBezTo>
                    <a:pt x="44" y="23"/>
                    <a:pt x="37" y="34"/>
                    <a:pt x="29" y="46"/>
                  </a:cubicBezTo>
                  <a:cubicBezTo>
                    <a:pt x="21" y="59"/>
                    <a:pt x="14" y="70"/>
                    <a:pt x="9" y="79"/>
                  </a:cubicBezTo>
                  <a:cubicBezTo>
                    <a:pt x="6" y="83"/>
                    <a:pt x="4" y="86"/>
                    <a:pt x="3" y="89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0" y="92"/>
                    <a:pt x="1" y="91"/>
                    <a:pt x="2" y="88"/>
                  </a:cubicBezTo>
                  <a:cubicBezTo>
                    <a:pt x="3" y="86"/>
                    <a:pt x="5" y="82"/>
                    <a:pt x="8" y="78"/>
                  </a:cubicBezTo>
                  <a:cubicBezTo>
                    <a:pt x="13" y="70"/>
                    <a:pt x="20" y="58"/>
                    <a:pt x="28" y="45"/>
                  </a:cubicBezTo>
                  <a:cubicBezTo>
                    <a:pt x="36" y="33"/>
                    <a:pt x="43" y="21"/>
                    <a:pt x="49" y="13"/>
                  </a:cubicBezTo>
                  <a:cubicBezTo>
                    <a:pt x="51" y="9"/>
                    <a:pt x="54" y="6"/>
                    <a:pt x="55" y="4"/>
                  </a:cubicBezTo>
                  <a:cubicBezTo>
                    <a:pt x="57" y="2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4">
              <a:extLst>
                <a:ext uri="{FF2B5EF4-FFF2-40B4-BE49-F238E27FC236}">
                  <a16:creationId xmlns:a16="http://schemas.microsoft.com/office/drawing/2014/main" id="{88E91F0B-B037-4506-86FA-EE8366496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6" y="3374"/>
              <a:ext cx="19" cy="62"/>
            </a:xfrm>
            <a:custGeom>
              <a:avLst/>
              <a:gdLst>
                <a:gd name="T0" fmla="*/ 8 w 8"/>
                <a:gd name="T1" fmla="*/ 26 h 26"/>
                <a:gd name="T2" fmla="*/ 3 w 8"/>
                <a:gd name="T3" fmla="*/ 13 h 26"/>
                <a:gd name="T4" fmla="*/ 0 w 8"/>
                <a:gd name="T5" fmla="*/ 0 h 26"/>
                <a:gd name="T6" fmla="*/ 5 w 8"/>
                <a:gd name="T7" fmla="*/ 13 h 26"/>
                <a:gd name="T8" fmla="*/ 8 w 8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6">
                  <a:moveTo>
                    <a:pt x="8" y="26"/>
                  </a:moveTo>
                  <a:cubicBezTo>
                    <a:pt x="7" y="26"/>
                    <a:pt x="5" y="21"/>
                    <a:pt x="3" y="13"/>
                  </a:cubicBezTo>
                  <a:cubicBezTo>
                    <a:pt x="1" y="6"/>
                    <a:pt x="0" y="1"/>
                    <a:pt x="0" y="0"/>
                  </a:cubicBezTo>
                  <a:cubicBezTo>
                    <a:pt x="1" y="0"/>
                    <a:pt x="3" y="6"/>
                    <a:pt x="5" y="13"/>
                  </a:cubicBezTo>
                  <a:cubicBezTo>
                    <a:pt x="7" y="20"/>
                    <a:pt x="8" y="26"/>
                    <a:pt x="8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5">
              <a:extLst>
                <a:ext uri="{FF2B5EF4-FFF2-40B4-BE49-F238E27FC236}">
                  <a16:creationId xmlns:a16="http://schemas.microsoft.com/office/drawing/2014/main" id="{92987BE3-47C2-4C9B-89AB-49D6FF2E6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7" y="3334"/>
              <a:ext cx="19" cy="102"/>
            </a:xfrm>
            <a:custGeom>
              <a:avLst/>
              <a:gdLst>
                <a:gd name="T0" fmla="*/ 7 w 8"/>
                <a:gd name="T1" fmla="*/ 43 h 43"/>
                <a:gd name="T2" fmla="*/ 3 w 8"/>
                <a:gd name="T3" fmla="*/ 22 h 43"/>
                <a:gd name="T4" fmla="*/ 0 w 8"/>
                <a:gd name="T5" fmla="*/ 0 h 43"/>
                <a:gd name="T6" fmla="*/ 5 w 8"/>
                <a:gd name="T7" fmla="*/ 21 h 43"/>
                <a:gd name="T8" fmla="*/ 7 w 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3">
                  <a:moveTo>
                    <a:pt x="7" y="43"/>
                  </a:moveTo>
                  <a:cubicBezTo>
                    <a:pt x="7" y="43"/>
                    <a:pt x="5" y="33"/>
                    <a:pt x="3" y="22"/>
                  </a:cubicBezTo>
                  <a:cubicBezTo>
                    <a:pt x="1" y="10"/>
                    <a:pt x="0" y="1"/>
                    <a:pt x="0" y="0"/>
                  </a:cubicBezTo>
                  <a:cubicBezTo>
                    <a:pt x="1" y="0"/>
                    <a:pt x="3" y="10"/>
                    <a:pt x="5" y="21"/>
                  </a:cubicBezTo>
                  <a:cubicBezTo>
                    <a:pt x="6" y="33"/>
                    <a:pt x="8" y="43"/>
                    <a:pt x="7" y="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6">
              <a:extLst>
                <a:ext uri="{FF2B5EF4-FFF2-40B4-BE49-F238E27FC236}">
                  <a16:creationId xmlns:a16="http://schemas.microsoft.com/office/drawing/2014/main" id="{F6E62494-1E61-4ED5-B123-51DCDB8B9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9" y="3310"/>
              <a:ext cx="24" cy="88"/>
            </a:xfrm>
            <a:custGeom>
              <a:avLst/>
              <a:gdLst>
                <a:gd name="T0" fmla="*/ 9 w 10"/>
                <a:gd name="T1" fmla="*/ 37 h 37"/>
                <a:gd name="T2" fmla="*/ 4 w 10"/>
                <a:gd name="T3" fmla="*/ 19 h 37"/>
                <a:gd name="T4" fmla="*/ 0 w 10"/>
                <a:gd name="T5" fmla="*/ 0 h 37"/>
                <a:gd name="T6" fmla="*/ 6 w 10"/>
                <a:gd name="T7" fmla="*/ 18 h 37"/>
                <a:gd name="T8" fmla="*/ 9 w 10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7">
                  <a:moveTo>
                    <a:pt x="9" y="37"/>
                  </a:moveTo>
                  <a:cubicBezTo>
                    <a:pt x="9" y="37"/>
                    <a:pt x="7" y="29"/>
                    <a:pt x="4" y="19"/>
                  </a:cubicBezTo>
                  <a:cubicBezTo>
                    <a:pt x="2" y="8"/>
                    <a:pt x="0" y="0"/>
                    <a:pt x="0" y="0"/>
                  </a:cubicBezTo>
                  <a:cubicBezTo>
                    <a:pt x="1" y="0"/>
                    <a:pt x="4" y="8"/>
                    <a:pt x="6" y="18"/>
                  </a:cubicBezTo>
                  <a:cubicBezTo>
                    <a:pt x="9" y="28"/>
                    <a:pt x="10" y="37"/>
                    <a:pt x="9" y="3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7">
              <a:extLst>
                <a:ext uri="{FF2B5EF4-FFF2-40B4-BE49-F238E27FC236}">
                  <a16:creationId xmlns:a16="http://schemas.microsoft.com/office/drawing/2014/main" id="{89014A00-D867-4EDA-9613-3C55B09A7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" y="3260"/>
              <a:ext cx="19" cy="86"/>
            </a:xfrm>
            <a:custGeom>
              <a:avLst/>
              <a:gdLst>
                <a:gd name="T0" fmla="*/ 8 w 8"/>
                <a:gd name="T1" fmla="*/ 36 h 36"/>
                <a:gd name="T2" fmla="*/ 3 w 8"/>
                <a:gd name="T3" fmla="*/ 18 h 36"/>
                <a:gd name="T4" fmla="*/ 1 w 8"/>
                <a:gd name="T5" fmla="*/ 0 h 36"/>
                <a:gd name="T6" fmla="*/ 5 w 8"/>
                <a:gd name="T7" fmla="*/ 18 h 36"/>
                <a:gd name="T8" fmla="*/ 8 w 8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6">
                  <a:moveTo>
                    <a:pt x="8" y="36"/>
                  </a:moveTo>
                  <a:cubicBezTo>
                    <a:pt x="7" y="36"/>
                    <a:pt x="5" y="28"/>
                    <a:pt x="3" y="18"/>
                  </a:cubicBezTo>
                  <a:cubicBezTo>
                    <a:pt x="1" y="8"/>
                    <a:pt x="0" y="0"/>
                    <a:pt x="1" y="0"/>
                  </a:cubicBezTo>
                  <a:cubicBezTo>
                    <a:pt x="1" y="0"/>
                    <a:pt x="3" y="8"/>
                    <a:pt x="5" y="18"/>
                  </a:cubicBezTo>
                  <a:cubicBezTo>
                    <a:pt x="7" y="28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8">
              <a:extLst>
                <a:ext uri="{FF2B5EF4-FFF2-40B4-BE49-F238E27FC236}">
                  <a16:creationId xmlns:a16="http://schemas.microsoft.com/office/drawing/2014/main" id="{F6942447-AFD9-4B76-86BA-9353ABF49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" y="3220"/>
              <a:ext cx="21" cy="83"/>
            </a:xfrm>
            <a:custGeom>
              <a:avLst/>
              <a:gdLst>
                <a:gd name="T0" fmla="*/ 9 w 9"/>
                <a:gd name="T1" fmla="*/ 35 h 35"/>
                <a:gd name="T2" fmla="*/ 5 w 9"/>
                <a:gd name="T3" fmla="*/ 17 h 35"/>
                <a:gd name="T4" fmla="*/ 1 w 9"/>
                <a:gd name="T5" fmla="*/ 0 h 35"/>
                <a:gd name="T6" fmla="*/ 6 w 9"/>
                <a:gd name="T7" fmla="*/ 17 h 35"/>
                <a:gd name="T8" fmla="*/ 9 w 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5">
                  <a:moveTo>
                    <a:pt x="9" y="35"/>
                  </a:moveTo>
                  <a:cubicBezTo>
                    <a:pt x="8" y="35"/>
                    <a:pt x="7" y="27"/>
                    <a:pt x="5" y="17"/>
                  </a:cubicBezTo>
                  <a:cubicBezTo>
                    <a:pt x="2" y="8"/>
                    <a:pt x="0" y="0"/>
                    <a:pt x="1" y="0"/>
                  </a:cubicBezTo>
                  <a:cubicBezTo>
                    <a:pt x="1" y="0"/>
                    <a:pt x="4" y="7"/>
                    <a:pt x="6" y="17"/>
                  </a:cubicBezTo>
                  <a:cubicBezTo>
                    <a:pt x="9" y="27"/>
                    <a:pt x="9" y="35"/>
                    <a:pt x="9" y="3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4B0E1E82-AB6A-40D3-9EA6-649C59598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" y="3196"/>
              <a:ext cx="19" cy="71"/>
            </a:xfrm>
            <a:custGeom>
              <a:avLst/>
              <a:gdLst>
                <a:gd name="T0" fmla="*/ 8 w 8"/>
                <a:gd name="T1" fmla="*/ 30 h 30"/>
                <a:gd name="T2" fmla="*/ 3 w 8"/>
                <a:gd name="T3" fmla="*/ 15 h 30"/>
                <a:gd name="T4" fmla="*/ 0 w 8"/>
                <a:gd name="T5" fmla="*/ 1 h 30"/>
                <a:gd name="T6" fmla="*/ 5 w 8"/>
                <a:gd name="T7" fmla="*/ 15 h 30"/>
                <a:gd name="T8" fmla="*/ 8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8" y="30"/>
                  </a:moveTo>
                  <a:cubicBezTo>
                    <a:pt x="7" y="30"/>
                    <a:pt x="5" y="23"/>
                    <a:pt x="3" y="15"/>
                  </a:cubicBezTo>
                  <a:cubicBezTo>
                    <a:pt x="1" y="7"/>
                    <a:pt x="0" y="1"/>
                    <a:pt x="0" y="1"/>
                  </a:cubicBezTo>
                  <a:cubicBezTo>
                    <a:pt x="1" y="0"/>
                    <a:pt x="3" y="7"/>
                    <a:pt x="5" y="15"/>
                  </a:cubicBezTo>
                  <a:cubicBezTo>
                    <a:pt x="7" y="23"/>
                    <a:pt x="8" y="29"/>
                    <a:pt x="8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7992171A-8213-40AE-B57B-B070D836C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" y="3388"/>
              <a:ext cx="114" cy="62"/>
            </a:xfrm>
            <a:custGeom>
              <a:avLst/>
              <a:gdLst>
                <a:gd name="T0" fmla="*/ 48 w 48"/>
                <a:gd name="T1" fmla="*/ 0 h 26"/>
                <a:gd name="T2" fmla="*/ 24 w 48"/>
                <a:gd name="T3" fmla="*/ 13 h 26"/>
                <a:gd name="T4" fmla="*/ 0 w 48"/>
                <a:gd name="T5" fmla="*/ 25 h 26"/>
                <a:gd name="T6" fmla="*/ 6 w 48"/>
                <a:gd name="T7" fmla="*/ 21 h 26"/>
                <a:gd name="T8" fmla="*/ 23 w 48"/>
                <a:gd name="T9" fmla="*/ 11 h 26"/>
                <a:gd name="T10" fmla="*/ 40 w 48"/>
                <a:gd name="T11" fmla="*/ 3 h 26"/>
                <a:gd name="T12" fmla="*/ 48 w 4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6">
                  <a:moveTo>
                    <a:pt x="48" y="0"/>
                  </a:moveTo>
                  <a:cubicBezTo>
                    <a:pt x="48" y="0"/>
                    <a:pt x="37" y="6"/>
                    <a:pt x="24" y="13"/>
                  </a:cubicBezTo>
                  <a:cubicBezTo>
                    <a:pt x="11" y="20"/>
                    <a:pt x="0" y="26"/>
                    <a:pt x="0" y="25"/>
                  </a:cubicBezTo>
                  <a:cubicBezTo>
                    <a:pt x="0" y="25"/>
                    <a:pt x="2" y="23"/>
                    <a:pt x="6" y="21"/>
                  </a:cubicBezTo>
                  <a:cubicBezTo>
                    <a:pt x="11" y="18"/>
                    <a:pt x="17" y="15"/>
                    <a:pt x="23" y="11"/>
                  </a:cubicBezTo>
                  <a:cubicBezTo>
                    <a:pt x="30" y="8"/>
                    <a:pt x="36" y="5"/>
                    <a:pt x="40" y="3"/>
                  </a:cubicBezTo>
                  <a:cubicBezTo>
                    <a:pt x="45" y="1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1">
              <a:extLst>
                <a:ext uri="{FF2B5EF4-FFF2-40B4-BE49-F238E27FC236}">
                  <a16:creationId xmlns:a16="http://schemas.microsoft.com/office/drawing/2014/main" id="{08522279-D446-4574-9E75-9BCD76BED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" y="3388"/>
              <a:ext cx="130" cy="67"/>
            </a:xfrm>
            <a:custGeom>
              <a:avLst/>
              <a:gdLst>
                <a:gd name="T0" fmla="*/ 55 w 55"/>
                <a:gd name="T1" fmla="*/ 0 h 28"/>
                <a:gd name="T2" fmla="*/ 48 w 55"/>
                <a:gd name="T3" fmla="*/ 5 h 28"/>
                <a:gd name="T4" fmla="*/ 29 w 55"/>
                <a:gd name="T5" fmla="*/ 15 h 28"/>
                <a:gd name="T6" fmla="*/ 9 w 55"/>
                <a:gd name="T7" fmla="*/ 24 h 28"/>
                <a:gd name="T8" fmla="*/ 1 w 55"/>
                <a:gd name="T9" fmla="*/ 27 h 28"/>
                <a:gd name="T10" fmla="*/ 8 w 55"/>
                <a:gd name="T11" fmla="*/ 23 h 28"/>
                <a:gd name="T12" fmla="*/ 28 w 55"/>
                <a:gd name="T13" fmla="*/ 14 h 28"/>
                <a:gd name="T14" fmla="*/ 47 w 55"/>
                <a:gd name="T15" fmla="*/ 4 h 28"/>
                <a:gd name="T16" fmla="*/ 55 w 55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28">
                  <a:moveTo>
                    <a:pt x="55" y="0"/>
                  </a:moveTo>
                  <a:cubicBezTo>
                    <a:pt x="55" y="1"/>
                    <a:pt x="53" y="2"/>
                    <a:pt x="48" y="5"/>
                  </a:cubicBezTo>
                  <a:cubicBezTo>
                    <a:pt x="43" y="8"/>
                    <a:pt x="36" y="12"/>
                    <a:pt x="29" y="15"/>
                  </a:cubicBezTo>
                  <a:cubicBezTo>
                    <a:pt x="21" y="19"/>
                    <a:pt x="14" y="22"/>
                    <a:pt x="9" y="24"/>
                  </a:cubicBezTo>
                  <a:cubicBezTo>
                    <a:pt x="4" y="26"/>
                    <a:pt x="1" y="28"/>
                    <a:pt x="1" y="27"/>
                  </a:cubicBezTo>
                  <a:cubicBezTo>
                    <a:pt x="0" y="27"/>
                    <a:pt x="4" y="26"/>
                    <a:pt x="8" y="23"/>
                  </a:cubicBezTo>
                  <a:cubicBezTo>
                    <a:pt x="14" y="20"/>
                    <a:pt x="21" y="17"/>
                    <a:pt x="28" y="14"/>
                  </a:cubicBezTo>
                  <a:cubicBezTo>
                    <a:pt x="35" y="10"/>
                    <a:pt x="41" y="7"/>
                    <a:pt x="47" y="4"/>
                  </a:cubicBezTo>
                  <a:cubicBezTo>
                    <a:pt x="52" y="2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2">
              <a:extLst>
                <a:ext uri="{FF2B5EF4-FFF2-40B4-BE49-F238E27FC236}">
                  <a16:creationId xmlns:a16="http://schemas.microsoft.com/office/drawing/2014/main" id="{1E4E7736-302B-4257-ACD5-6CF4029B6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" y="3388"/>
              <a:ext cx="95" cy="69"/>
            </a:xfrm>
            <a:custGeom>
              <a:avLst/>
              <a:gdLst>
                <a:gd name="T0" fmla="*/ 40 w 40"/>
                <a:gd name="T1" fmla="*/ 0 h 29"/>
                <a:gd name="T2" fmla="*/ 21 w 40"/>
                <a:gd name="T3" fmla="*/ 16 h 29"/>
                <a:gd name="T4" fmla="*/ 1 w 40"/>
                <a:gd name="T5" fmla="*/ 29 h 29"/>
                <a:gd name="T6" fmla="*/ 20 w 40"/>
                <a:gd name="T7" fmla="*/ 14 h 29"/>
                <a:gd name="T8" fmla="*/ 40 w 4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9">
                  <a:moveTo>
                    <a:pt x="40" y="0"/>
                  </a:moveTo>
                  <a:cubicBezTo>
                    <a:pt x="40" y="1"/>
                    <a:pt x="32" y="8"/>
                    <a:pt x="21" y="16"/>
                  </a:cubicBezTo>
                  <a:cubicBezTo>
                    <a:pt x="10" y="24"/>
                    <a:pt x="1" y="29"/>
                    <a:pt x="1" y="29"/>
                  </a:cubicBezTo>
                  <a:cubicBezTo>
                    <a:pt x="0" y="28"/>
                    <a:pt x="9" y="22"/>
                    <a:pt x="20" y="14"/>
                  </a:cubicBezTo>
                  <a:cubicBezTo>
                    <a:pt x="31" y="6"/>
                    <a:pt x="39" y="0"/>
                    <a:pt x="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3">
              <a:extLst>
                <a:ext uri="{FF2B5EF4-FFF2-40B4-BE49-F238E27FC236}">
                  <a16:creationId xmlns:a16="http://schemas.microsoft.com/office/drawing/2014/main" id="{B654466C-5CC2-4072-AF58-2D7119AD5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" y="3422"/>
              <a:ext cx="42" cy="35"/>
            </a:xfrm>
            <a:custGeom>
              <a:avLst/>
              <a:gdLst>
                <a:gd name="T0" fmla="*/ 18 w 18"/>
                <a:gd name="T1" fmla="*/ 0 h 15"/>
                <a:gd name="T2" fmla="*/ 10 w 18"/>
                <a:gd name="T3" fmla="*/ 8 h 15"/>
                <a:gd name="T4" fmla="*/ 0 w 18"/>
                <a:gd name="T5" fmla="*/ 14 h 15"/>
                <a:gd name="T6" fmla="*/ 9 w 18"/>
                <a:gd name="T7" fmla="*/ 6 h 15"/>
                <a:gd name="T8" fmla="*/ 18 w 18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18" y="0"/>
                  </a:moveTo>
                  <a:cubicBezTo>
                    <a:pt x="18" y="1"/>
                    <a:pt x="15" y="4"/>
                    <a:pt x="10" y="8"/>
                  </a:cubicBezTo>
                  <a:cubicBezTo>
                    <a:pt x="5" y="12"/>
                    <a:pt x="1" y="15"/>
                    <a:pt x="0" y="14"/>
                  </a:cubicBezTo>
                  <a:cubicBezTo>
                    <a:pt x="0" y="14"/>
                    <a:pt x="4" y="10"/>
                    <a:pt x="9" y="6"/>
                  </a:cubicBezTo>
                  <a:cubicBezTo>
                    <a:pt x="14" y="3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4">
              <a:extLst>
                <a:ext uri="{FF2B5EF4-FFF2-40B4-BE49-F238E27FC236}">
                  <a16:creationId xmlns:a16="http://schemas.microsoft.com/office/drawing/2014/main" id="{E1C1C0C5-C7D8-4B06-9CF0-D87A423D0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" y="3386"/>
              <a:ext cx="62" cy="38"/>
            </a:xfrm>
            <a:custGeom>
              <a:avLst/>
              <a:gdLst>
                <a:gd name="T0" fmla="*/ 26 w 26"/>
                <a:gd name="T1" fmla="*/ 0 h 16"/>
                <a:gd name="T2" fmla="*/ 13 w 26"/>
                <a:gd name="T3" fmla="*/ 9 h 16"/>
                <a:gd name="T4" fmla="*/ 0 w 26"/>
                <a:gd name="T5" fmla="*/ 16 h 16"/>
                <a:gd name="T6" fmla="*/ 12 w 26"/>
                <a:gd name="T7" fmla="*/ 7 h 16"/>
                <a:gd name="T8" fmla="*/ 26 w 2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26" y="0"/>
                  </a:moveTo>
                  <a:cubicBezTo>
                    <a:pt x="26" y="1"/>
                    <a:pt x="20" y="5"/>
                    <a:pt x="13" y="9"/>
                  </a:cubicBezTo>
                  <a:cubicBezTo>
                    <a:pt x="6" y="13"/>
                    <a:pt x="0" y="16"/>
                    <a:pt x="0" y="16"/>
                  </a:cubicBezTo>
                  <a:cubicBezTo>
                    <a:pt x="0" y="15"/>
                    <a:pt x="5" y="11"/>
                    <a:pt x="12" y="7"/>
                  </a:cubicBezTo>
                  <a:cubicBezTo>
                    <a:pt x="19" y="3"/>
                    <a:pt x="2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5">
              <a:extLst>
                <a:ext uri="{FF2B5EF4-FFF2-40B4-BE49-F238E27FC236}">
                  <a16:creationId xmlns:a16="http://schemas.microsoft.com/office/drawing/2014/main" id="{1D60644C-CD93-42A4-B758-F55BA112D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2386"/>
              <a:ext cx="84" cy="216"/>
            </a:xfrm>
            <a:custGeom>
              <a:avLst/>
              <a:gdLst>
                <a:gd name="T0" fmla="*/ 35 w 35"/>
                <a:gd name="T1" fmla="*/ 0 h 91"/>
                <a:gd name="T2" fmla="*/ 30 w 35"/>
                <a:gd name="T3" fmla="*/ 13 h 91"/>
                <a:gd name="T4" fmla="*/ 17 w 35"/>
                <a:gd name="T5" fmla="*/ 45 h 91"/>
                <a:gd name="T6" fmla="*/ 5 w 35"/>
                <a:gd name="T7" fmla="*/ 77 h 91"/>
                <a:gd name="T8" fmla="*/ 0 w 35"/>
                <a:gd name="T9" fmla="*/ 90 h 91"/>
                <a:gd name="T10" fmla="*/ 1 w 35"/>
                <a:gd name="T11" fmla="*/ 87 h 91"/>
                <a:gd name="T12" fmla="*/ 4 w 35"/>
                <a:gd name="T13" fmla="*/ 77 h 91"/>
                <a:gd name="T14" fmla="*/ 15 w 35"/>
                <a:gd name="T15" fmla="*/ 44 h 91"/>
                <a:gd name="T16" fmla="*/ 29 w 35"/>
                <a:gd name="T17" fmla="*/ 13 h 91"/>
                <a:gd name="T18" fmla="*/ 33 w 35"/>
                <a:gd name="T19" fmla="*/ 3 h 91"/>
                <a:gd name="T20" fmla="*/ 35 w 35"/>
                <a:gd name="T2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91">
                  <a:moveTo>
                    <a:pt x="35" y="0"/>
                  </a:moveTo>
                  <a:cubicBezTo>
                    <a:pt x="35" y="0"/>
                    <a:pt x="33" y="5"/>
                    <a:pt x="30" y="13"/>
                  </a:cubicBezTo>
                  <a:cubicBezTo>
                    <a:pt x="27" y="21"/>
                    <a:pt x="22" y="33"/>
                    <a:pt x="17" y="45"/>
                  </a:cubicBezTo>
                  <a:cubicBezTo>
                    <a:pt x="12" y="58"/>
                    <a:pt x="8" y="69"/>
                    <a:pt x="5" y="77"/>
                  </a:cubicBezTo>
                  <a:cubicBezTo>
                    <a:pt x="2" y="85"/>
                    <a:pt x="0" y="91"/>
                    <a:pt x="0" y="90"/>
                  </a:cubicBezTo>
                  <a:cubicBezTo>
                    <a:pt x="0" y="90"/>
                    <a:pt x="0" y="89"/>
                    <a:pt x="1" y="87"/>
                  </a:cubicBezTo>
                  <a:cubicBezTo>
                    <a:pt x="1" y="84"/>
                    <a:pt x="2" y="81"/>
                    <a:pt x="4" y="77"/>
                  </a:cubicBezTo>
                  <a:cubicBezTo>
                    <a:pt x="6" y="68"/>
                    <a:pt x="11" y="57"/>
                    <a:pt x="15" y="44"/>
                  </a:cubicBezTo>
                  <a:cubicBezTo>
                    <a:pt x="20" y="32"/>
                    <a:pt x="25" y="21"/>
                    <a:pt x="29" y="13"/>
                  </a:cubicBezTo>
                  <a:cubicBezTo>
                    <a:pt x="31" y="9"/>
                    <a:pt x="32" y="5"/>
                    <a:pt x="33" y="3"/>
                  </a:cubicBezTo>
                  <a:cubicBezTo>
                    <a:pt x="34" y="1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6">
              <a:extLst>
                <a:ext uri="{FF2B5EF4-FFF2-40B4-BE49-F238E27FC236}">
                  <a16:creationId xmlns:a16="http://schemas.microsoft.com/office/drawing/2014/main" id="{116C9AFC-FFFF-46BD-BFC9-55EC11FB7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" y="2733"/>
              <a:ext cx="237" cy="491"/>
            </a:xfrm>
            <a:custGeom>
              <a:avLst/>
              <a:gdLst>
                <a:gd name="T0" fmla="*/ 0 w 100"/>
                <a:gd name="T1" fmla="*/ 207 h 207"/>
                <a:gd name="T2" fmla="*/ 0 w 100"/>
                <a:gd name="T3" fmla="*/ 204 h 207"/>
                <a:gd name="T4" fmla="*/ 1 w 100"/>
                <a:gd name="T5" fmla="*/ 198 h 207"/>
                <a:gd name="T6" fmla="*/ 3 w 100"/>
                <a:gd name="T7" fmla="*/ 187 h 207"/>
                <a:gd name="T8" fmla="*/ 6 w 100"/>
                <a:gd name="T9" fmla="*/ 173 h 207"/>
                <a:gd name="T10" fmla="*/ 8 w 100"/>
                <a:gd name="T11" fmla="*/ 165 h 207"/>
                <a:gd name="T12" fmla="*/ 11 w 100"/>
                <a:gd name="T13" fmla="*/ 157 h 207"/>
                <a:gd name="T14" fmla="*/ 17 w 100"/>
                <a:gd name="T15" fmla="*/ 138 h 207"/>
                <a:gd name="T16" fmla="*/ 36 w 100"/>
                <a:gd name="T17" fmla="*/ 97 h 207"/>
                <a:gd name="T18" fmla="*/ 80 w 100"/>
                <a:gd name="T19" fmla="*/ 27 h 207"/>
                <a:gd name="T20" fmla="*/ 94 w 100"/>
                <a:gd name="T21" fmla="*/ 7 h 207"/>
                <a:gd name="T22" fmla="*/ 98 w 100"/>
                <a:gd name="T23" fmla="*/ 1 h 207"/>
                <a:gd name="T24" fmla="*/ 100 w 100"/>
                <a:gd name="T25" fmla="*/ 0 h 207"/>
                <a:gd name="T26" fmla="*/ 99 w 100"/>
                <a:gd name="T27" fmla="*/ 2 h 207"/>
                <a:gd name="T28" fmla="*/ 95 w 100"/>
                <a:gd name="T29" fmla="*/ 7 h 207"/>
                <a:gd name="T30" fmla="*/ 81 w 100"/>
                <a:gd name="T31" fmla="*/ 28 h 207"/>
                <a:gd name="T32" fmla="*/ 38 w 100"/>
                <a:gd name="T33" fmla="*/ 98 h 207"/>
                <a:gd name="T34" fmla="*/ 19 w 100"/>
                <a:gd name="T35" fmla="*/ 139 h 207"/>
                <a:gd name="T36" fmla="*/ 12 w 100"/>
                <a:gd name="T37" fmla="*/ 157 h 207"/>
                <a:gd name="T38" fmla="*/ 10 w 100"/>
                <a:gd name="T39" fmla="*/ 166 h 207"/>
                <a:gd name="T40" fmla="*/ 7 w 100"/>
                <a:gd name="T41" fmla="*/ 174 h 207"/>
                <a:gd name="T42" fmla="*/ 4 w 100"/>
                <a:gd name="T43" fmla="*/ 187 h 207"/>
                <a:gd name="T44" fmla="*/ 2 w 100"/>
                <a:gd name="T45" fmla="*/ 198 h 207"/>
                <a:gd name="T46" fmla="*/ 1 w 100"/>
                <a:gd name="T47" fmla="*/ 205 h 207"/>
                <a:gd name="T48" fmla="*/ 0 w 100"/>
                <a:gd name="T4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207">
                  <a:moveTo>
                    <a:pt x="0" y="207"/>
                  </a:moveTo>
                  <a:cubicBezTo>
                    <a:pt x="0" y="207"/>
                    <a:pt x="0" y="206"/>
                    <a:pt x="0" y="204"/>
                  </a:cubicBezTo>
                  <a:cubicBezTo>
                    <a:pt x="0" y="203"/>
                    <a:pt x="1" y="200"/>
                    <a:pt x="1" y="198"/>
                  </a:cubicBezTo>
                  <a:cubicBezTo>
                    <a:pt x="1" y="195"/>
                    <a:pt x="2" y="191"/>
                    <a:pt x="3" y="187"/>
                  </a:cubicBezTo>
                  <a:cubicBezTo>
                    <a:pt x="4" y="183"/>
                    <a:pt x="5" y="178"/>
                    <a:pt x="6" y="173"/>
                  </a:cubicBezTo>
                  <a:cubicBezTo>
                    <a:pt x="7" y="171"/>
                    <a:pt x="7" y="168"/>
                    <a:pt x="8" y="165"/>
                  </a:cubicBezTo>
                  <a:cubicBezTo>
                    <a:pt x="9" y="163"/>
                    <a:pt x="10" y="160"/>
                    <a:pt x="11" y="157"/>
                  </a:cubicBezTo>
                  <a:cubicBezTo>
                    <a:pt x="13" y="151"/>
                    <a:pt x="15" y="145"/>
                    <a:pt x="17" y="138"/>
                  </a:cubicBezTo>
                  <a:cubicBezTo>
                    <a:pt x="23" y="125"/>
                    <a:pt x="29" y="111"/>
                    <a:pt x="36" y="97"/>
                  </a:cubicBezTo>
                  <a:cubicBezTo>
                    <a:pt x="52" y="69"/>
                    <a:pt x="68" y="45"/>
                    <a:pt x="80" y="27"/>
                  </a:cubicBezTo>
                  <a:cubicBezTo>
                    <a:pt x="86" y="19"/>
                    <a:pt x="91" y="12"/>
                    <a:pt x="94" y="7"/>
                  </a:cubicBezTo>
                  <a:cubicBezTo>
                    <a:pt x="96" y="5"/>
                    <a:pt x="97" y="3"/>
                    <a:pt x="98" y="1"/>
                  </a:cubicBezTo>
                  <a:cubicBezTo>
                    <a:pt x="99" y="0"/>
                    <a:pt x="100" y="0"/>
                    <a:pt x="100" y="0"/>
                  </a:cubicBezTo>
                  <a:cubicBezTo>
                    <a:pt x="100" y="0"/>
                    <a:pt x="100" y="0"/>
                    <a:pt x="99" y="2"/>
                  </a:cubicBezTo>
                  <a:cubicBezTo>
                    <a:pt x="98" y="3"/>
                    <a:pt x="97" y="5"/>
                    <a:pt x="95" y="7"/>
                  </a:cubicBezTo>
                  <a:cubicBezTo>
                    <a:pt x="92" y="12"/>
                    <a:pt x="87" y="19"/>
                    <a:pt x="81" y="28"/>
                  </a:cubicBezTo>
                  <a:cubicBezTo>
                    <a:pt x="69" y="45"/>
                    <a:pt x="53" y="70"/>
                    <a:pt x="38" y="98"/>
                  </a:cubicBezTo>
                  <a:cubicBezTo>
                    <a:pt x="31" y="112"/>
                    <a:pt x="24" y="126"/>
                    <a:pt x="19" y="139"/>
                  </a:cubicBezTo>
                  <a:cubicBezTo>
                    <a:pt x="17" y="145"/>
                    <a:pt x="14" y="151"/>
                    <a:pt x="12" y="157"/>
                  </a:cubicBezTo>
                  <a:cubicBezTo>
                    <a:pt x="11" y="160"/>
                    <a:pt x="10" y="163"/>
                    <a:pt x="10" y="166"/>
                  </a:cubicBezTo>
                  <a:cubicBezTo>
                    <a:pt x="9" y="168"/>
                    <a:pt x="8" y="171"/>
                    <a:pt x="7" y="174"/>
                  </a:cubicBezTo>
                  <a:cubicBezTo>
                    <a:pt x="6" y="179"/>
                    <a:pt x="5" y="183"/>
                    <a:pt x="4" y="187"/>
                  </a:cubicBezTo>
                  <a:cubicBezTo>
                    <a:pt x="3" y="191"/>
                    <a:pt x="2" y="195"/>
                    <a:pt x="2" y="198"/>
                  </a:cubicBezTo>
                  <a:cubicBezTo>
                    <a:pt x="1" y="201"/>
                    <a:pt x="1" y="203"/>
                    <a:pt x="1" y="205"/>
                  </a:cubicBezTo>
                  <a:cubicBezTo>
                    <a:pt x="0" y="206"/>
                    <a:pt x="0" y="207"/>
                    <a:pt x="0" y="2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7">
              <a:extLst>
                <a:ext uri="{FF2B5EF4-FFF2-40B4-BE49-F238E27FC236}">
                  <a16:creationId xmlns:a16="http://schemas.microsoft.com/office/drawing/2014/main" id="{96A85AAE-000D-4518-A609-58455F78D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" y="1663"/>
              <a:ext cx="562" cy="663"/>
            </a:xfrm>
            <a:custGeom>
              <a:avLst/>
              <a:gdLst>
                <a:gd name="T0" fmla="*/ 175 w 237"/>
                <a:gd name="T1" fmla="*/ 0 h 279"/>
                <a:gd name="T2" fmla="*/ 81 w 237"/>
                <a:gd name="T3" fmla="*/ 8 h 279"/>
                <a:gd name="T4" fmla="*/ 22 w 237"/>
                <a:gd name="T5" fmla="*/ 81 h 279"/>
                <a:gd name="T6" fmla="*/ 0 w 237"/>
                <a:gd name="T7" fmla="*/ 151 h 279"/>
                <a:gd name="T8" fmla="*/ 40 w 237"/>
                <a:gd name="T9" fmla="*/ 160 h 279"/>
                <a:gd name="T10" fmla="*/ 40 w 237"/>
                <a:gd name="T11" fmla="*/ 164 h 279"/>
                <a:gd name="T12" fmla="*/ 48 w 237"/>
                <a:gd name="T13" fmla="*/ 279 h 279"/>
                <a:gd name="T14" fmla="*/ 218 w 237"/>
                <a:gd name="T15" fmla="*/ 252 h 279"/>
                <a:gd name="T16" fmla="*/ 203 w 237"/>
                <a:gd name="T17" fmla="*/ 196 h 279"/>
                <a:gd name="T18" fmla="*/ 237 w 237"/>
                <a:gd name="T19" fmla="*/ 78 h 279"/>
                <a:gd name="T20" fmla="*/ 175 w 237"/>
                <a:gd name="T2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279">
                  <a:moveTo>
                    <a:pt x="175" y="0"/>
                  </a:moveTo>
                  <a:cubicBezTo>
                    <a:pt x="81" y="8"/>
                    <a:pt x="81" y="8"/>
                    <a:pt x="81" y="8"/>
                  </a:cubicBezTo>
                  <a:cubicBezTo>
                    <a:pt x="81" y="8"/>
                    <a:pt x="53" y="9"/>
                    <a:pt x="22" y="8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8" y="279"/>
                    <a:pt x="48" y="279"/>
                    <a:pt x="48" y="279"/>
                  </a:cubicBezTo>
                  <a:cubicBezTo>
                    <a:pt x="218" y="252"/>
                    <a:pt x="218" y="252"/>
                    <a:pt x="218" y="252"/>
                  </a:cubicBezTo>
                  <a:cubicBezTo>
                    <a:pt x="218" y="237"/>
                    <a:pt x="210" y="216"/>
                    <a:pt x="203" y="196"/>
                  </a:cubicBezTo>
                  <a:cubicBezTo>
                    <a:pt x="210" y="180"/>
                    <a:pt x="237" y="111"/>
                    <a:pt x="237" y="78"/>
                  </a:cubicBezTo>
                  <a:cubicBezTo>
                    <a:pt x="236" y="7"/>
                    <a:pt x="175" y="0"/>
                    <a:pt x="1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8">
              <a:extLst>
                <a:ext uri="{FF2B5EF4-FFF2-40B4-BE49-F238E27FC236}">
                  <a16:creationId xmlns:a16="http://schemas.microsoft.com/office/drawing/2014/main" id="{840AC2D9-9151-46DC-BEE0-0B1D2F5C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" y="3234"/>
              <a:ext cx="131" cy="221"/>
            </a:xfrm>
            <a:custGeom>
              <a:avLst/>
              <a:gdLst>
                <a:gd name="T0" fmla="*/ 55 w 55"/>
                <a:gd name="T1" fmla="*/ 0 h 93"/>
                <a:gd name="T2" fmla="*/ 53 w 55"/>
                <a:gd name="T3" fmla="*/ 4 h 93"/>
                <a:gd name="T4" fmla="*/ 48 w 55"/>
                <a:gd name="T5" fmla="*/ 14 h 93"/>
                <a:gd name="T6" fmla="*/ 28 w 55"/>
                <a:gd name="T7" fmla="*/ 47 h 93"/>
                <a:gd name="T8" fmla="*/ 9 w 55"/>
                <a:gd name="T9" fmla="*/ 79 h 93"/>
                <a:gd name="T10" fmla="*/ 3 w 55"/>
                <a:gd name="T11" fmla="*/ 89 h 93"/>
                <a:gd name="T12" fmla="*/ 0 w 55"/>
                <a:gd name="T13" fmla="*/ 93 h 93"/>
                <a:gd name="T14" fmla="*/ 2 w 55"/>
                <a:gd name="T15" fmla="*/ 89 h 93"/>
                <a:gd name="T16" fmla="*/ 7 w 55"/>
                <a:gd name="T17" fmla="*/ 79 h 93"/>
                <a:gd name="T18" fmla="*/ 27 w 55"/>
                <a:gd name="T19" fmla="*/ 46 h 93"/>
                <a:gd name="T20" fmla="*/ 46 w 55"/>
                <a:gd name="T21" fmla="*/ 13 h 93"/>
                <a:gd name="T22" fmla="*/ 52 w 55"/>
                <a:gd name="T23" fmla="*/ 3 h 93"/>
                <a:gd name="T24" fmla="*/ 55 w 55"/>
                <a:gd name="T2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93">
                  <a:moveTo>
                    <a:pt x="55" y="0"/>
                  </a:moveTo>
                  <a:cubicBezTo>
                    <a:pt x="55" y="0"/>
                    <a:pt x="54" y="1"/>
                    <a:pt x="53" y="4"/>
                  </a:cubicBezTo>
                  <a:cubicBezTo>
                    <a:pt x="52" y="6"/>
                    <a:pt x="50" y="9"/>
                    <a:pt x="48" y="14"/>
                  </a:cubicBezTo>
                  <a:cubicBezTo>
                    <a:pt x="43" y="22"/>
                    <a:pt x="36" y="34"/>
                    <a:pt x="28" y="47"/>
                  </a:cubicBezTo>
                  <a:cubicBezTo>
                    <a:pt x="21" y="59"/>
                    <a:pt x="14" y="71"/>
                    <a:pt x="9" y="79"/>
                  </a:cubicBezTo>
                  <a:cubicBezTo>
                    <a:pt x="6" y="83"/>
                    <a:pt x="4" y="87"/>
                    <a:pt x="3" y="89"/>
                  </a:cubicBezTo>
                  <a:cubicBezTo>
                    <a:pt x="1" y="92"/>
                    <a:pt x="0" y="93"/>
                    <a:pt x="0" y="93"/>
                  </a:cubicBezTo>
                  <a:cubicBezTo>
                    <a:pt x="0" y="93"/>
                    <a:pt x="1" y="91"/>
                    <a:pt x="2" y="89"/>
                  </a:cubicBezTo>
                  <a:cubicBezTo>
                    <a:pt x="3" y="86"/>
                    <a:pt x="5" y="83"/>
                    <a:pt x="7" y="79"/>
                  </a:cubicBezTo>
                  <a:cubicBezTo>
                    <a:pt x="12" y="70"/>
                    <a:pt x="19" y="58"/>
                    <a:pt x="27" y="46"/>
                  </a:cubicBezTo>
                  <a:cubicBezTo>
                    <a:pt x="34" y="33"/>
                    <a:pt x="41" y="22"/>
                    <a:pt x="46" y="13"/>
                  </a:cubicBezTo>
                  <a:cubicBezTo>
                    <a:pt x="49" y="9"/>
                    <a:pt x="51" y="6"/>
                    <a:pt x="52" y="3"/>
                  </a:cubicBezTo>
                  <a:cubicBezTo>
                    <a:pt x="54" y="1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5C9F48D5-A809-4285-9401-B603CC31C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" y="2065"/>
              <a:ext cx="64" cy="14"/>
            </a:xfrm>
            <a:custGeom>
              <a:avLst/>
              <a:gdLst>
                <a:gd name="T0" fmla="*/ 26 w 27"/>
                <a:gd name="T1" fmla="*/ 1 h 6"/>
                <a:gd name="T2" fmla="*/ 13 w 27"/>
                <a:gd name="T3" fmla="*/ 4 h 6"/>
                <a:gd name="T4" fmla="*/ 0 w 27"/>
                <a:gd name="T5" fmla="*/ 5 h 6"/>
                <a:gd name="T6" fmla="*/ 13 w 27"/>
                <a:gd name="T7" fmla="*/ 3 h 6"/>
                <a:gd name="T8" fmla="*/ 26 w 2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6" y="1"/>
                  </a:moveTo>
                  <a:cubicBezTo>
                    <a:pt x="27" y="2"/>
                    <a:pt x="21" y="4"/>
                    <a:pt x="13" y="4"/>
                  </a:cubicBezTo>
                  <a:cubicBezTo>
                    <a:pt x="6" y="6"/>
                    <a:pt x="0" y="5"/>
                    <a:pt x="0" y="5"/>
                  </a:cubicBezTo>
                  <a:cubicBezTo>
                    <a:pt x="0" y="4"/>
                    <a:pt x="6" y="4"/>
                    <a:pt x="13" y="3"/>
                  </a:cubicBezTo>
                  <a:cubicBezTo>
                    <a:pt x="20" y="2"/>
                    <a:pt x="26" y="0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0">
              <a:extLst>
                <a:ext uri="{FF2B5EF4-FFF2-40B4-BE49-F238E27FC236}">
                  <a16:creationId xmlns:a16="http://schemas.microsoft.com/office/drawing/2014/main" id="{DF844D8B-69B9-4E66-8311-2FBCFAA03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" y="1666"/>
              <a:ext cx="496" cy="686"/>
            </a:xfrm>
            <a:custGeom>
              <a:avLst/>
              <a:gdLst>
                <a:gd name="T0" fmla="*/ 160 w 209"/>
                <a:gd name="T1" fmla="*/ 163 h 289"/>
                <a:gd name="T2" fmla="*/ 159 w 209"/>
                <a:gd name="T3" fmla="*/ 289 h 289"/>
                <a:gd name="T4" fmla="*/ 209 w 209"/>
                <a:gd name="T5" fmla="*/ 3 h 289"/>
                <a:gd name="T6" fmla="*/ 149 w 209"/>
                <a:gd name="T7" fmla="*/ 31 h 289"/>
                <a:gd name="T8" fmla="*/ 112 w 209"/>
                <a:gd name="T9" fmla="*/ 134 h 289"/>
                <a:gd name="T10" fmla="*/ 98 w 209"/>
                <a:gd name="T11" fmla="*/ 181 h 289"/>
                <a:gd name="T12" fmla="*/ 39 w 209"/>
                <a:gd name="T13" fmla="*/ 117 h 289"/>
                <a:gd name="T14" fmla="*/ 0 w 209"/>
                <a:gd name="T15" fmla="*/ 153 h 289"/>
                <a:gd name="T16" fmla="*/ 96 w 209"/>
                <a:gd name="T17" fmla="*/ 270 h 289"/>
                <a:gd name="T18" fmla="*/ 160 w 209"/>
                <a:gd name="T19" fmla="*/ 163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289">
                  <a:moveTo>
                    <a:pt x="160" y="163"/>
                  </a:moveTo>
                  <a:cubicBezTo>
                    <a:pt x="159" y="289"/>
                    <a:pt x="159" y="289"/>
                    <a:pt x="159" y="289"/>
                  </a:cubicBezTo>
                  <a:cubicBezTo>
                    <a:pt x="209" y="3"/>
                    <a:pt x="209" y="3"/>
                    <a:pt x="209" y="3"/>
                  </a:cubicBezTo>
                  <a:cubicBezTo>
                    <a:pt x="192" y="0"/>
                    <a:pt x="161" y="14"/>
                    <a:pt x="149" y="31"/>
                  </a:cubicBezTo>
                  <a:cubicBezTo>
                    <a:pt x="141" y="41"/>
                    <a:pt x="136" y="64"/>
                    <a:pt x="112" y="134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68" y="264"/>
                    <a:pt x="96" y="270"/>
                  </a:cubicBezTo>
                  <a:cubicBezTo>
                    <a:pt x="135" y="279"/>
                    <a:pt x="160" y="163"/>
                    <a:pt x="160" y="163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1D5FF32C-084E-4495-9BC4-0C184911C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2" y="1780"/>
              <a:ext cx="38" cy="292"/>
            </a:xfrm>
            <a:custGeom>
              <a:avLst/>
              <a:gdLst>
                <a:gd name="T0" fmla="*/ 16 w 16"/>
                <a:gd name="T1" fmla="*/ 0 h 123"/>
                <a:gd name="T2" fmla="*/ 15 w 16"/>
                <a:gd name="T3" fmla="*/ 4 h 123"/>
                <a:gd name="T4" fmla="*/ 13 w 16"/>
                <a:gd name="T5" fmla="*/ 18 h 123"/>
                <a:gd name="T6" fmla="*/ 7 w 16"/>
                <a:gd name="T7" fmla="*/ 61 h 123"/>
                <a:gd name="T8" fmla="*/ 2 w 16"/>
                <a:gd name="T9" fmla="*/ 105 h 123"/>
                <a:gd name="T10" fmla="*/ 1 w 16"/>
                <a:gd name="T11" fmla="*/ 118 h 123"/>
                <a:gd name="T12" fmla="*/ 0 w 16"/>
                <a:gd name="T13" fmla="*/ 123 h 123"/>
                <a:gd name="T14" fmla="*/ 0 w 16"/>
                <a:gd name="T15" fmla="*/ 118 h 123"/>
                <a:gd name="T16" fmla="*/ 1 w 16"/>
                <a:gd name="T17" fmla="*/ 105 h 123"/>
                <a:gd name="T18" fmla="*/ 5 w 16"/>
                <a:gd name="T19" fmla="*/ 61 h 123"/>
                <a:gd name="T20" fmla="*/ 12 w 16"/>
                <a:gd name="T21" fmla="*/ 17 h 123"/>
                <a:gd name="T22" fmla="*/ 14 w 16"/>
                <a:gd name="T23" fmla="*/ 4 h 123"/>
                <a:gd name="T24" fmla="*/ 16 w 16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23">
                  <a:moveTo>
                    <a:pt x="16" y="0"/>
                  </a:moveTo>
                  <a:cubicBezTo>
                    <a:pt x="16" y="0"/>
                    <a:pt x="16" y="1"/>
                    <a:pt x="15" y="4"/>
                  </a:cubicBezTo>
                  <a:cubicBezTo>
                    <a:pt x="15" y="8"/>
                    <a:pt x="14" y="12"/>
                    <a:pt x="13" y="18"/>
                  </a:cubicBezTo>
                  <a:cubicBezTo>
                    <a:pt x="11" y="29"/>
                    <a:pt x="9" y="44"/>
                    <a:pt x="7" y="61"/>
                  </a:cubicBezTo>
                  <a:cubicBezTo>
                    <a:pt x="5" y="78"/>
                    <a:pt x="3" y="94"/>
                    <a:pt x="2" y="105"/>
                  </a:cubicBezTo>
                  <a:cubicBezTo>
                    <a:pt x="2" y="110"/>
                    <a:pt x="1" y="115"/>
                    <a:pt x="1" y="118"/>
                  </a:cubicBezTo>
                  <a:cubicBezTo>
                    <a:pt x="1" y="121"/>
                    <a:pt x="0" y="123"/>
                    <a:pt x="0" y="123"/>
                  </a:cubicBezTo>
                  <a:cubicBezTo>
                    <a:pt x="0" y="123"/>
                    <a:pt x="0" y="121"/>
                    <a:pt x="0" y="118"/>
                  </a:cubicBezTo>
                  <a:cubicBezTo>
                    <a:pt x="0" y="115"/>
                    <a:pt x="1" y="110"/>
                    <a:pt x="1" y="105"/>
                  </a:cubicBezTo>
                  <a:cubicBezTo>
                    <a:pt x="1" y="93"/>
                    <a:pt x="3" y="78"/>
                    <a:pt x="5" y="61"/>
                  </a:cubicBezTo>
                  <a:cubicBezTo>
                    <a:pt x="7" y="44"/>
                    <a:pt x="10" y="28"/>
                    <a:pt x="12" y="17"/>
                  </a:cubicBezTo>
                  <a:cubicBezTo>
                    <a:pt x="13" y="12"/>
                    <a:pt x="14" y="7"/>
                    <a:pt x="14" y="4"/>
                  </a:cubicBezTo>
                  <a:cubicBezTo>
                    <a:pt x="15" y="1"/>
                    <a:pt x="15" y="0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9679D897-0F93-4CDD-AB45-95E427B5C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7" y="1718"/>
              <a:ext cx="78" cy="50"/>
            </a:xfrm>
            <a:custGeom>
              <a:avLst/>
              <a:gdLst>
                <a:gd name="T0" fmla="*/ 0 w 33"/>
                <a:gd name="T1" fmla="*/ 20 h 21"/>
                <a:gd name="T2" fmla="*/ 17 w 33"/>
                <a:gd name="T3" fmla="*/ 11 h 21"/>
                <a:gd name="T4" fmla="*/ 33 w 33"/>
                <a:gd name="T5" fmla="*/ 0 h 21"/>
                <a:gd name="T6" fmla="*/ 18 w 33"/>
                <a:gd name="T7" fmla="*/ 12 h 21"/>
                <a:gd name="T8" fmla="*/ 0 w 33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1">
                  <a:moveTo>
                    <a:pt x="0" y="20"/>
                  </a:moveTo>
                  <a:cubicBezTo>
                    <a:pt x="0" y="20"/>
                    <a:pt x="8" y="16"/>
                    <a:pt x="17" y="11"/>
                  </a:cubicBezTo>
                  <a:cubicBezTo>
                    <a:pt x="26" y="5"/>
                    <a:pt x="33" y="0"/>
                    <a:pt x="33" y="0"/>
                  </a:cubicBezTo>
                  <a:cubicBezTo>
                    <a:pt x="33" y="0"/>
                    <a:pt x="27" y="7"/>
                    <a:pt x="18" y="12"/>
                  </a:cubicBezTo>
                  <a:cubicBezTo>
                    <a:pt x="9" y="18"/>
                    <a:pt x="1" y="21"/>
                    <a:pt x="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3">
              <a:extLst>
                <a:ext uri="{FF2B5EF4-FFF2-40B4-BE49-F238E27FC236}">
                  <a16:creationId xmlns:a16="http://schemas.microsoft.com/office/drawing/2014/main" id="{DF39190C-54E5-44F0-B398-C5372164C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" y="1894"/>
              <a:ext cx="26" cy="69"/>
            </a:xfrm>
            <a:custGeom>
              <a:avLst/>
              <a:gdLst>
                <a:gd name="T0" fmla="*/ 10 w 11"/>
                <a:gd name="T1" fmla="*/ 29 h 29"/>
                <a:gd name="T2" fmla="*/ 5 w 11"/>
                <a:gd name="T3" fmla="*/ 14 h 29"/>
                <a:gd name="T4" fmla="*/ 1 w 11"/>
                <a:gd name="T5" fmla="*/ 0 h 29"/>
                <a:gd name="T6" fmla="*/ 7 w 11"/>
                <a:gd name="T7" fmla="*/ 14 h 29"/>
                <a:gd name="T8" fmla="*/ 1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10" y="29"/>
                  </a:moveTo>
                  <a:cubicBezTo>
                    <a:pt x="10" y="29"/>
                    <a:pt x="8" y="22"/>
                    <a:pt x="5" y="14"/>
                  </a:cubicBezTo>
                  <a:cubicBezTo>
                    <a:pt x="3" y="6"/>
                    <a:pt x="0" y="0"/>
                    <a:pt x="1" y="0"/>
                  </a:cubicBezTo>
                  <a:cubicBezTo>
                    <a:pt x="1" y="0"/>
                    <a:pt x="5" y="6"/>
                    <a:pt x="7" y="14"/>
                  </a:cubicBezTo>
                  <a:cubicBezTo>
                    <a:pt x="10" y="22"/>
                    <a:pt x="11" y="29"/>
                    <a:pt x="1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4">
              <a:extLst>
                <a:ext uri="{FF2B5EF4-FFF2-40B4-BE49-F238E27FC236}">
                  <a16:creationId xmlns:a16="http://schemas.microsoft.com/office/drawing/2014/main" id="{C2D87AD8-BC9B-415E-89DD-E5EA9EF5C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" y="1856"/>
              <a:ext cx="17" cy="76"/>
            </a:xfrm>
            <a:custGeom>
              <a:avLst/>
              <a:gdLst>
                <a:gd name="T0" fmla="*/ 6 w 7"/>
                <a:gd name="T1" fmla="*/ 0 h 32"/>
                <a:gd name="T2" fmla="*/ 5 w 7"/>
                <a:gd name="T3" fmla="*/ 16 h 32"/>
                <a:gd name="T4" fmla="*/ 0 w 7"/>
                <a:gd name="T5" fmla="*/ 32 h 32"/>
                <a:gd name="T6" fmla="*/ 3 w 7"/>
                <a:gd name="T7" fmla="*/ 16 h 32"/>
                <a:gd name="T8" fmla="*/ 6 w 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2">
                  <a:moveTo>
                    <a:pt x="6" y="0"/>
                  </a:moveTo>
                  <a:cubicBezTo>
                    <a:pt x="7" y="0"/>
                    <a:pt x="7" y="7"/>
                    <a:pt x="5" y="16"/>
                  </a:cubicBezTo>
                  <a:cubicBezTo>
                    <a:pt x="3" y="25"/>
                    <a:pt x="1" y="32"/>
                    <a:pt x="0" y="32"/>
                  </a:cubicBezTo>
                  <a:cubicBezTo>
                    <a:pt x="0" y="32"/>
                    <a:pt x="2" y="25"/>
                    <a:pt x="3" y="16"/>
                  </a:cubicBezTo>
                  <a:cubicBezTo>
                    <a:pt x="5" y="7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CA7752C2-4FBF-4034-8B32-2C65CC784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2115"/>
              <a:ext cx="11" cy="69"/>
            </a:xfrm>
            <a:custGeom>
              <a:avLst/>
              <a:gdLst>
                <a:gd name="T0" fmla="*/ 4 w 5"/>
                <a:gd name="T1" fmla="*/ 0 h 29"/>
                <a:gd name="T2" fmla="*/ 3 w 5"/>
                <a:gd name="T3" fmla="*/ 14 h 29"/>
                <a:gd name="T4" fmla="*/ 1 w 5"/>
                <a:gd name="T5" fmla="*/ 29 h 29"/>
                <a:gd name="T6" fmla="*/ 1 w 5"/>
                <a:gd name="T7" fmla="*/ 14 h 29"/>
                <a:gd name="T8" fmla="*/ 4 w 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9">
                  <a:moveTo>
                    <a:pt x="4" y="0"/>
                  </a:moveTo>
                  <a:cubicBezTo>
                    <a:pt x="5" y="0"/>
                    <a:pt x="4" y="6"/>
                    <a:pt x="3" y="14"/>
                  </a:cubicBezTo>
                  <a:cubicBezTo>
                    <a:pt x="2" y="22"/>
                    <a:pt x="2" y="29"/>
                    <a:pt x="1" y="29"/>
                  </a:cubicBezTo>
                  <a:cubicBezTo>
                    <a:pt x="1" y="29"/>
                    <a:pt x="0" y="22"/>
                    <a:pt x="1" y="14"/>
                  </a:cubicBezTo>
                  <a:cubicBezTo>
                    <a:pt x="2" y="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B45DFE57-D9D9-48AE-99EE-3660D591B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0" y="2032"/>
              <a:ext cx="45" cy="80"/>
            </a:xfrm>
            <a:custGeom>
              <a:avLst/>
              <a:gdLst>
                <a:gd name="T0" fmla="*/ 18 w 19"/>
                <a:gd name="T1" fmla="*/ 34 h 34"/>
                <a:gd name="T2" fmla="*/ 7 w 19"/>
                <a:gd name="T3" fmla="*/ 18 h 34"/>
                <a:gd name="T4" fmla="*/ 0 w 19"/>
                <a:gd name="T5" fmla="*/ 0 h 34"/>
                <a:gd name="T6" fmla="*/ 9 w 19"/>
                <a:gd name="T7" fmla="*/ 17 h 34"/>
                <a:gd name="T8" fmla="*/ 18 w 1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8" y="34"/>
                  </a:moveTo>
                  <a:cubicBezTo>
                    <a:pt x="18" y="34"/>
                    <a:pt x="12" y="27"/>
                    <a:pt x="7" y="18"/>
                  </a:cubicBezTo>
                  <a:cubicBezTo>
                    <a:pt x="3" y="8"/>
                    <a:pt x="0" y="0"/>
                    <a:pt x="0" y="0"/>
                  </a:cubicBezTo>
                  <a:cubicBezTo>
                    <a:pt x="1" y="0"/>
                    <a:pt x="4" y="7"/>
                    <a:pt x="9" y="17"/>
                  </a:cubicBezTo>
                  <a:cubicBezTo>
                    <a:pt x="14" y="26"/>
                    <a:pt x="19" y="33"/>
                    <a:pt x="18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E8A0E4DD-C4A7-4327-B2B1-32E0FDABE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" y="2117"/>
              <a:ext cx="55" cy="29"/>
            </a:xfrm>
            <a:custGeom>
              <a:avLst/>
              <a:gdLst>
                <a:gd name="T0" fmla="*/ 23 w 23"/>
                <a:gd name="T1" fmla="*/ 1 h 12"/>
                <a:gd name="T2" fmla="*/ 12 w 23"/>
                <a:gd name="T3" fmla="*/ 8 h 12"/>
                <a:gd name="T4" fmla="*/ 0 w 23"/>
                <a:gd name="T5" fmla="*/ 11 h 12"/>
                <a:gd name="T6" fmla="*/ 11 w 23"/>
                <a:gd name="T7" fmla="*/ 6 h 12"/>
                <a:gd name="T8" fmla="*/ 23 w 2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23" y="1"/>
                  </a:moveTo>
                  <a:cubicBezTo>
                    <a:pt x="23" y="1"/>
                    <a:pt x="19" y="5"/>
                    <a:pt x="12" y="8"/>
                  </a:cubicBezTo>
                  <a:cubicBezTo>
                    <a:pt x="6" y="11"/>
                    <a:pt x="0" y="12"/>
                    <a:pt x="0" y="11"/>
                  </a:cubicBezTo>
                  <a:cubicBezTo>
                    <a:pt x="0" y="11"/>
                    <a:pt x="5" y="9"/>
                    <a:pt x="11" y="6"/>
                  </a:cubicBezTo>
                  <a:cubicBezTo>
                    <a:pt x="18" y="3"/>
                    <a:pt x="23" y="0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9C8F06E5-447C-4C1F-931B-EE900FE00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" y="1918"/>
              <a:ext cx="278" cy="1126"/>
            </a:xfrm>
            <a:custGeom>
              <a:avLst/>
              <a:gdLst>
                <a:gd name="T0" fmla="*/ 0 w 278"/>
                <a:gd name="T1" fmla="*/ 294 h 1126"/>
                <a:gd name="T2" fmla="*/ 69 w 278"/>
                <a:gd name="T3" fmla="*/ 1126 h 1126"/>
                <a:gd name="T4" fmla="*/ 278 w 278"/>
                <a:gd name="T5" fmla="*/ 1104 h 1126"/>
                <a:gd name="T6" fmla="*/ 79 w 278"/>
                <a:gd name="T7" fmla="*/ 232 h 1126"/>
                <a:gd name="T8" fmla="*/ 105 w 278"/>
                <a:gd name="T9" fmla="*/ 0 h 1126"/>
                <a:gd name="T10" fmla="*/ 0 w 278"/>
                <a:gd name="T11" fmla="*/ 294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1126">
                  <a:moveTo>
                    <a:pt x="0" y="294"/>
                  </a:moveTo>
                  <a:lnTo>
                    <a:pt x="69" y="1126"/>
                  </a:lnTo>
                  <a:lnTo>
                    <a:pt x="278" y="1104"/>
                  </a:lnTo>
                  <a:lnTo>
                    <a:pt x="79" y="232"/>
                  </a:lnTo>
                  <a:lnTo>
                    <a:pt x="105" y="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861ED7A0-D345-45F1-9F7F-4B2F733A8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" y="2219"/>
              <a:ext cx="66" cy="825"/>
            </a:xfrm>
            <a:custGeom>
              <a:avLst/>
              <a:gdLst>
                <a:gd name="T0" fmla="*/ 28 w 28"/>
                <a:gd name="T1" fmla="*/ 347 h 347"/>
                <a:gd name="T2" fmla="*/ 13 w 28"/>
                <a:gd name="T3" fmla="*/ 174 h 347"/>
                <a:gd name="T4" fmla="*/ 1 w 28"/>
                <a:gd name="T5" fmla="*/ 0 h 347"/>
                <a:gd name="T6" fmla="*/ 15 w 28"/>
                <a:gd name="T7" fmla="*/ 173 h 347"/>
                <a:gd name="T8" fmla="*/ 28 w 28"/>
                <a:gd name="T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47">
                  <a:moveTo>
                    <a:pt x="28" y="347"/>
                  </a:moveTo>
                  <a:cubicBezTo>
                    <a:pt x="27" y="347"/>
                    <a:pt x="21" y="269"/>
                    <a:pt x="13" y="174"/>
                  </a:cubicBezTo>
                  <a:cubicBezTo>
                    <a:pt x="6" y="78"/>
                    <a:pt x="0" y="0"/>
                    <a:pt x="1" y="0"/>
                  </a:cubicBezTo>
                  <a:cubicBezTo>
                    <a:pt x="1" y="0"/>
                    <a:pt x="8" y="78"/>
                    <a:pt x="15" y="173"/>
                  </a:cubicBezTo>
                  <a:cubicBezTo>
                    <a:pt x="23" y="269"/>
                    <a:pt x="28" y="347"/>
                    <a:pt x="28" y="34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0">
              <a:extLst>
                <a:ext uri="{FF2B5EF4-FFF2-40B4-BE49-F238E27FC236}">
                  <a16:creationId xmlns:a16="http://schemas.microsoft.com/office/drawing/2014/main" id="{81971FE2-5DB1-4AB5-9110-634132A2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" y="2179"/>
              <a:ext cx="23" cy="55"/>
            </a:xfrm>
            <a:custGeom>
              <a:avLst/>
              <a:gdLst>
                <a:gd name="T0" fmla="*/ 0 w 10"/>
                <a:gd name="T1" fmla="*/ 22 h 23"/>
                <a:gd name="T2" fmla="*/ 4 w 10"/>
                <a:gd name="T3" fmla="*/ 11 h 23"/>
                <a:gd name="T4" fmla="*/ 10 w 10"/>
                <a:gd name="T5" fmla="*/ 0 h 23"/>
                <a:gd name="T6" fmla="*/ 6 w 10"/>
                <a:gd name="T7" fmla="*/ 12 h 23"/>
                <a:gd name="T8" fmla="*/ 0 w 10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3">
                  <a:moveTo>
                    <a:pt x="0" y="22"/>
                  </a:moveTo>
                  <a:cubicBezTo>
                    <a:pt x="0" y="22"/>
                    <a:pt x="2" y="17"/>
                    <a:pt x="4" y="11"/>
                  </a:cubicBezTo>
                  <a:cubicBezTo>
                    <a:pt x="7" y="5"/>
                    <a:pt x="9" y="0"/>
                    <a:pt x="10" y="0"/>
                  </a:cubicBezTo>
                  <a:cubicBezTo>
                    <a:pt x="10" y="0"/>
                    <a:pt x="9" y="5"/>
                    <a:pt x="6" y="12"/>
                  </a:cubicBezTo>
                  <a:cubicBezTo>
                    <a:pt x="3" y="18"/>
                    <a:pt x="1" y="23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1">
              <a:extLst>
                <a:ext uri="{FF2B5EF4-FFF2-40B4-BE49-F238E27FC236}">
                  <a16:creationId xmlns:a16="http://schemas.microsoft.com/office/drawing/2014/main" id="{960AA6BD-C97D-48D8-9396-FE589908A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1" y="2307"/>
              <a:ext cx="55" cy="50"/>
            </a:xfrm>
            <a:custGeom>
              <a:avLst/>
              <a:gdLst>
                <a:gd name="T0" fmla="*/ 23 w 23"/>
                <a:gd name="T1" fmla="*/ 20 h 21"/>
                <a:gd name="T2" fmla="*/ 12 w 23"/>
                <a:gd name="T3" fmla="*/ 10 h 21"/>
                <a:gd name="T4" fmla="*/ 0 w 23"/>
                <a:gd name="T5" fmla="*/ 0 h 21"/>
                <a:gd name="T6" fmla="*/ 13 w 23"/>
                <a:gd name="T7" fmla="*/ 9 h 21"/>
                <a:gd name="T8" fmla="*/ 23 w 23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23" y="20"/>
                  </a:moveTo>
                  <a:cubicBezTo>
                    <a:pt x="22" y="21"/>
                    <a:pt x="18" y="16"/>
                    <a:pt x="12" y="10"/>
                  </a:cubicBezTo>
                  <a:cubicBezTo>
                    <a:pt x="6" y="5"/>
                    <a:pt x="0" y="1"/>
                    <a:pt x="0" y="0"/>
                  </a:cubicBezTo>
                  <a:cubicBezTo>
                    <a:pt x="1" y="0"/>
                    <a:pt x="7" y="3"/>
                    <a:pt x="13" y="9"/>
                  </a:cubicBezTo>
                  <a:cubicBezTo>
                    <a:pt x="19" y="14"/>
                    <a:pt x="23" y="20"/>
                    <a:pt x="2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2">
              <a:extLst>
                <a:ext uri="{FF2B5EF4-FFF2-40B4-BE49-F238E27FC236}">
                  <a16:creationId xmlns:a16="http://schemas.microsoft.com/office/drawing/2014/main" id="{9E9F17B7-BAC2-413E-9110-090359194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" y="2464"/>
              <a:ext cx="28" cy="59"/>
            </a:xfrm>
            <a:custGeom>
              <a:avLst/>
              <a:gdLst>
                <a:gd name="T0" fmla="*/ 0 w 12"/>
                <a:gd name="T1" fmla="*/ 25 h 25"/>
                <a:gd name="T2" fmla="*/ 6 w 12"/>
                <a:gd name="T3" fmla="*/ 12 h 25"/>
                <a:gd name="T4" fmla="*/ 11 w 12"/>
                <a:gd name="T5" fmla="*/ 0 h 25"/>
                <a:gd name="T6" fmla="*/ 8 w 12"/>
                <a:gd name="T7" fmla="*/ 13 h 25"/>
                <a:gd name="T8" fmla="*/ 0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25"/>
                  </a:moveTo>
                  <a:cubicBezTo>
                    <a:pt x="0" y="24"/>
                    <a:pt x="3" y="19"/>
                    <a:pt x="6" y="12"/>
                  </a:cubicBezTo>
                  <a:cubicBezTo>
                    <a:pt x="9" y="6"/>
                    <a:pt x="11" y="0"/>
                    <a:pt x="11" y="0"/>
                  </a:cubicBezTo>
                  <a:cubicBezTo>
                    <a:pt x="12" y="0"/>
                    <a:pt x="11" y="6"/>
                    <a:pt x="8" y="13"/>
                  </a:cubicBezTo>
                  <a:cubicBezTo>
                    <a:pt x="5" y="20"/>
                    <a:pt x="1" y="25"/>
                    <a:pt x="0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3">
              <a:extLst>
                <a:ext uri="{FF2B5EF4-FFF2-40B4-BE49-F238E27FC236}">
                  <a16:creationId xmlns:a16="http://schemas.microsoft.com/office/drawing/2014/main" id="{029D3C7D-15C1-4A44-B38E-EF50A0A8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" y="2607"/>
              <a:ext cx="57" cy="50"/>
            </a:xfrm>
            <a:custGeom>
              <a:avLst/>
              <a:gdLst>
                <a:gd name="T0" fmla="*/ 24 w 24"/>
                <a:gd name="T1" fmla="*/ 21 h 21"/>
                <a:gd name="T2" fmla="*/ 11 w 24"/>
                <a:gd name="T3" fmla="*/ 12 h 21"/>
                <a:gd name="T4" fmla="*/ 0 w 24"/>
                <a:gd name="T5" fmla="*/ 1 h 21"/>
                <a:gd name="T6" fmla="*/ 13 w 24"/>
                <a:gd name="T7" fmla="*/ 10 h 21"/>
                <a:gd name="T8" fmla="*/ 24 w 24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1">
                  <a:moveTo>
                    <a:pt x="24" y="21"/>
                  </a:moveTo>
                  <a:cubicBezTo>
                    <a:pt x="23" y="21"/>
                    <a:pt x="18" y="17"/>
                    <a:pt x="11" y="12"/>
                  </a:cubicBezTo>
                  <a:cubicBezTo>
                    <a:pt x="5" y="6"/>
                    <a:pt x="0" y="1"/>
                    <a:pt x="0" y="1"/>
                  </a:cubicBezTo>
                  <a:cubicBezTo>
                    <a:pt x="1" y="0"/>
                    <a:pt x="6" y="4"/>
                    <a:pt x="13" y="10"/>
                  </a:cubicBezTo>
                  <a:cubicBezTo>
                    <a:pt x="19" y="16"/>
                    <a:pt x="24" y="20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114">
              <a:extLst>
                <a:ext uri="{FF2B5EF4-FFF2-40B4-BE49-F238E27FC236}">
                  <a16:creationId xmlns:a16="http://schemas.microsoft.com/office/drawing/2014/main" id="{417E2FA8-3255-4005-AF13-89AC83A61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" y="2668"/>
              <a:ext cx="5" cy="7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5">
              <a:extLst>
                <a:ext uri="{FF2B5EF4-FFF2-40B4-BE49-F238E27FC236}">
                  <a16:creationId xmlns:a16="http://schemas.microsoft.com/office/drawing/2014/main" id="{641FBC8F-D8D1-44F4-B904-169FE084B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" y="2747"/>
              <a:ext cx="12" cy="64"/>
            </a:xfrm>
            <a:custGeom>
              <a:avLst/>
              <a:gdLst>
                <a:gd name="T0" fmla="*/ 4 w 5"/>
                <a:gd name="T1" fmla="*/ 27 h 27"/>
                <a:gd name="T2" fmla="*/ 2 w 5"/>
                <a:gd name="T3" fmla="*/ 13 h 27"/>
                <a:gd name="T4" fmla="*/ 0 w 5"/>
                <a:gd name="T5" fmla="*/ 0 h 27"/>
                <a:gd name="T6" fmla="*/ 4 w 5"/>
                <a:gd name="T7" fmla="*/ 13 h 27"/>
                <a:gd name="T8" fmla="*/ 4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4" y="27"/>
                  </a:moveTo>
                  <a:cubicBezTo>
                    <a:pt x="4" y="27"/>
                    <a:pt x="3" y="21"/>
                    <a:pt x="2" y="13"/>
                  </a:cubicBezTo>
                  <a:cubicBezTo>
                    <a:pt x="1" y="6"/>
                    <a:pt x="0" y="0"/>
                    <a:pt x="0" y="0"/>
                  </a:cubicBezTo>
                  <a:cubicBezTo>
                    <a:pt x="1" y="0"/>
                    <a:pt x="3" y="5"/>
                    <a:pt x="4" y="13"/>
                  </a:cubicBezTo>
                  <a:cubicBezTo>
                    <a:pt x="5" y="21"/>
                    <a:pt x="5" y="27"/>
                    <a:pt x="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6">
              <a:extLst>
                <a:ext uri="{FF2B5EF4-FFF2-40B4-BE49-F238E27FC236}">
                  <a16:creationId xmlns:a16="http://schemas.microsoft.com/office/drawing/2014/main" id="{855C9920-21B6-4B5B-8779-9C53BA9BF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" y="2880"/>
              <a:ext cx="62" cy="12"/>
            </a:xfrm>
            <a:custGeom>
              <a:avLst/>
              <a:gdLst>
                <a:gd name="T0" fmla="*/ 25 w 26"/>
                <a:gd name="T1" fmla="*/ 4 h 5"/>
                <a:gd name="T2" fmla="*/ 13 w 26"/>
                <a:gd name="T3" fmla="*/ 3 h 5"/>
                <a:gd name="T4" fmla="*/ 0 w 26"/>
                <a:gd name="T5" fmla="*/ 0 h 5"/>
                <a:gd name="T6" fmla="*/ 13 w 26"/>
                <a:gd name="T7" fmla="*/ 1 h 5"/>
                <a:gd name="T8" fmla="*/ 25 w 2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5">
                  <a:moveTo>
                    <a:pt x="25" y="4"/>
                  </a:moveTo>
                  <a:cubicBezTo>
                    <a:pt x="25" y="5"/>
                    <a:pt x="20" y="4"/>
                    <a:pt x="13" y="3"/>
                  </a:cubicBezTo>
                  <a:cubicBezTo>
                    <a:pt x="6" y="2"/>
                    <a:pt x="0" y="1"/>
                    <a:pt x="0" y="0"/>
                  </a:cubicBezTo>
                  <a:cubicBezTo>
                    <a:pt x="1" y="0"/>
                    <a:pt x="6" y="0"/>
                    <a:pt x="13" y="1"/>
                  </a:cubicBezTo>
                  <a:cubicBezTo>
                    <a:pt x="20" y="2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7">
              <a:extLst>
                <a:ext uri="{FF2B5EF4-FFF2-40B4-BE49-F238E27FC236}">
                  <a16:creationId xmlns:a16="http://schemas.microsoft.com/office/drawing/2014/main" id="{02AD41A5-45C1-4FB2-9D78-D6F886680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" y="2937"/>
              <a:ext cx="41" cy="59"/>
            </a:xfrm>
            <a:custGeom>
              <a:avLst/>
              <a:gdLst>
                <a:gd name="T0" fmla="*/ 1 w 17"/>
                <a:gd name="T1" fmla="*/ 25 h 25"/>
                <a:gd name="T2" fmla="*/ 8 w 17"/>
                <a:gd name="T3" fmla="*/ 12 h 25"/>
                <a:gd name="T4" fmla="*/ 17 w 17"/>
                <a:gd name="T5" fmla="*/ 0 h 25"/>
                <a:gd name="T6" fmla="*/ 10 w 17"/>
                <a:gd name="T7" fmla="*/ 13 h 25"/>
                <a:gd name="T8" fmla="*/ 1 w 1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">
                  <a:moveTo>
                    <a:pt x="1" y="25"/>
                  </a:moveTo>
                  <a:cubicBezTo>
                    <a:pt x="0" y="24"/>
                    <a:pt x="3" y="19"/>
                    <a:pt x="8" y="12"/>
                  </a:cubicBezTo>
                  <a:cubicBezTo>
                    <a:pt x="12" y="5"/>
                    <a:pt x="16" y="0"/>
                    <a:pt x="17" y="0"/>
                  </a:cubicBezTo>
                  <a:cubicBezTo>
                    <a:pt x="17" y="1"/>
                    <a:pt x="14" y="6"/>
                    <a:pt x="10" y="13"/>
                  </a:cubicBezTo>
                  <a:cubicBezTo>
                    <a:pt x="5" y="20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8">
              <a:extLst>
                <a:ext uri="{FF2B5EF4-FFF2-40B4-BE49-F238E27FC236}">
                  <a16:creationId xmlns:a16="http://schemas.microsoft.com/office/drawing/2014/main" id="{DEA450DC-EE06-4314-A775-EC31D5FF68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955"/>
              <a:ext cx="1154" cy="1438"/>
            </a:xfrm>
            <a:custGeom>
              <a:avLst/>
              <a:gdLst>
                <a:gd name="T0" fmla="*/ 480 w 486"/>
                <a:gd name="T1" fmla="*/ 572 h 605"/>
                <a:gd name="T2" fmla="*/ 331 w 486"/>
                <a:gd name="T3" fmla="*/ 369 h 605"/>
                <a:gd name="T4" fmla="*/ 356 w 486"/>
                <a:gd name="T5" fmla="*/ 347 h 605"/>
                <a:gd name="T6" fmla="*/ 411 w 486"/>
                <a:gd name="T7" fmla="*/ 200 h 605"/>
                <a:gd name="T8" fmla="*/ 346 w 486"/>
                <a:gd name="T9" fmla="*/ 57 h 605"/>
                <a:gd name="T10" fmla="*/ 199 w 486"/>
                <a:gd name="T11" fmla="*/ 2 h 605"/>
                <a:gd name="T12" fmla="*/ 56 w 486"/>
                <a:gd name="T13" fmla="*/ 67 h 605"/>
                <a:gd name="T14" fmla="*/ 1 w 486"/>
                <a:gd name="T15" fmla="*/ 214 h 605"/>
                <a:gd name="T16" fmla="*/ 191 w 486"/>
                <a:gd name="T17" fmla="*/ 411 h 605"/>
                <a:gd name="T18" fmla="*/ 213 w 486"/>
                <a:gd name="T19" fmla="*/ 412 h 605"/>
                <a:gd name="T20" fmla="*/ 299 w 486"/>
                <a:gd name="T21" fmla="*/ 390 h 605"/>
                <a:gd name="T22" fmla="*/ 449 w 486"/>
                <a:gd name="T23" fmla="*/ 594 h 605"/>
                <a:gd name="T24" fmla="*/ 476 w 486"/>
                <a:gd name="T25" fmla="*/ 599 h 605"/>
                <a:gd name="T26" fmla="*/ 480 w 486"/>
                <a:gd name="T27" fmla="*/ 572 h 605"/>
                <a:gd name="T28" fmla="*/ 212 w 486"/>
                <a:gd name="T29" fmla="*/ 373 h 605"/>
                <a:gd name="T30" fmla="*/ 194 w 486"/>
                <a:gd name="T31" fmla="*/ 373 h 605"/>
                <a:gd name="T32" fmla="*/ 40 w 486"/>
                <a:gd name="T33" fmla="*/ 212 h 605"/>
                <a:gd name="T34" fmla="*/ 201 w 486"/>
                <a:gd name="T35" fmla="*/ 40 h 605"/>
                <a:gd name="T36" fmla="*/ 219 w 486"/>
                <a:gd name="T37" fmla="*/ 41 h 605"/>
                <a:gd name="T38" fmla="*/ 320 w 486"/>
                <a:gd name="T39" fmla="*/ 85 h 605"/>
                <a:gd name="T40" fmla="*/ 373 w 486"/>
                <a:gd name="T41" fmla="*/ 201 h 605"/>
                <a:gd name="T42" fmla="*/ 328 w 486"/>
                <a:gd name="T43" fmla="*/ 320 h 605"/>
                <a:gd name="T44" fmla="*/ 212 w 486"/>
                <a:gd name="T45" fmla="*/ 373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6" h="605">
                  <a:moveTo>
                    <a:pt x="480" y="572"/>
                  </a:moveTo>
                  <a:cubicBezTo>
                    <a:pt x="331" y="369"/>
                    <a:pt x="331" y="369"/>
                    <a:pt x="331" y="369"/>
                  </a:cubicBezTo>
                  <a:cubicBezTo>
                    <a:pt x="340" y="362"/>
                    <a:pt x="348" y="355"/>
                    <a:pt x="356" y="347"/>
                  </a:cubicBezTo>
                  <a:cubicBezTo>
                    <a:pt x="393" y="307"/>
                    <a:pt x="413" y="255"/>
                    <a:pt x="411" y="200"/>
                  </a:cubicBezTo>
                  <a:cubicBezTo>
                    <a:pt x="409" y="145"/>
                    <a:pt x="386" y="94"/>
                    <a:pt x="346" y="57"/>
                  </a:cubicBezTo>
                  <a:cubicBezTo>
                    <a:pt x="306" y="20"/>
                    <a:pt x="254" y="0"/>
                    <a:pt x="199" y="2"/>
                  </a:cubicBezTo>
                  <a:cubicBezTo>
                    <a:pt x="145" y="4"/>
                    <a:pt x="94" y="27"/>
                    <a:pt x="56" y="67"/>
                  </a:cubicBezTo>
                  <a:cubicBezTo>
                    <a:pt x="19" y="107"/>
                    <a:pt x="0" y="159"/>
                    <a:pt x="1" y="214"/>
                  </a:cubicBezTo>
                  <a:cubicBezTo>
                    <a:pt x="5" y="319"/>
                    <a:pt x="88" y="404"/>
                    <a:pt x="191" y="411"/>
                  </a:cubicBezTo>
                  <a:cubicBezTo>
                    <a:pt x="198" y="412"/>
                    <a:pt x="206" y="412"/>
                    <a:pt x="213" y="412"/>
                  </a:cubicBezTo>
                  <a:cubicBezTo>
                    <a:pt x="243" y="411"/>
                    <a:pt x="273" y="403"/>
                    <a:pt x="299" y="390"/>
                  </a:cubicBezTo>
                  <a:cubicBezTo>
                    <a:pt x="449" y="594"/>
                    <a:pt x="449" y="594"/>
                    <a:pt x="449" y="594"/>
                  </a:cubicBezTo>
                  <a:cubicBezTo>
                    <a:pt x="455" y="603"/>
                    <a:pt x="467" y="605"/>
                    <a:pt x="476" y="599"/>
                  </a:cubicBezTo>
                  <a:cubicBezTo>
                    <a:pt x="484" y="592"/>
                    <a:pt x="486" y="580"/>
                    <a:pt x="480" y="572"/>
                  </a:cubicBezTo>
                  <a:close/>
                  <a:moveTo>
                    <a:pt x="212" y="373"/>
                  </a:moveTo>
                  <a:cubicBezTo>
                    <a:pt x="206" y="373"/>
                    <a:pt x="200" y="373"/>
                    <a:pt x="194" y="373"/>
                  </a:cubicBezTo>
                  <a:cubicBezTo>
                    <a:pt x="110" y="367"/>
                    <a:pt x="43" y="298"/>
                    <a:pt x="40" y="212"/>
                  </a:cubicBezTo>
                  <a:cubicBezTo>
                    <a:pt x="37" y="121"/>
                    <a:pt x="109" y="43"/>
                    <a:pt x="201" y="40"/>
                  </a:cubicBezTo>
                  <a:cubicBezTo>
                    <a:pt x="207" y="40"/>
                    <a:pt x="213" y="40"/>
                    <a:pt x="219" y="41"/>
                  </a:cubicBezTo>
                  <a:cubicBezTo>
                    <a:pt x="256" y="43"/>
                    <a:pt x="292" y="59"/>
                    <a:pt x="320" y="85"/>
                  </a:cubicBezTo>
                  <a:cubicBezTo>
                    <a:pt x="352" y="115"/>
                    <a:pt x="371" y="157"/>
                    <a:pt x="373" y="201"/>
                  </a:cubicBezTo>
                  <a:cubicBezTo>
                    <a:pt x="374" y="246"/>
                    <a:pt x="358" y="288"/>
                    <a:pt x="328" y="320"/>
                  </a:cubicBezTo>
                  <a:cubicBezTo>
                    <a:pt x="298" y="353"/>
                    <a:pt x="256" y="372"/>
                    <a:pt x="212" y="3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9">
              <a:extLst>
                <a:ext uri="{FF2B5EF4-FFF2-40B4-BE49-F238E27FC236}">
                  <a16:creationId xmlns:a16="http://schemas.microsoft.com/office/drawing/2014/main" id="{62102B52-CD13-406C-B321-82433E36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" y="1642"/>
              <a:ext cx="676" cy="632"/>
            </a:xfrm>
            <a:custGeom>
              <a:avLst/>
              <a:gdLst>
                <a:gd name="T0" fmla="*/ 18 w 285"/>
                <a:gd name="T1" fmla="*/ 173 h 266"/>
                <a:gd name="T2" fmla="*/ 0 w 285"/>
                <a:gd name="T3" fmla="*/ 233 h 266"/>
                <a:gd name="T4" fmla="*/ 143 w 285"/>
                <a:gd name="T5" fmla="*/ 266 h 266"/>
                <a:gd name="T6" fmla="*/ 219 w 285"/>
                <a:gd name="T7" fmla="*/ 222 h 266"/>
                <a:gd name="T8" fmla="*/ 258 w 285"/>
                <a:gd name="T9" fmla="*/ 116 h 266"/>
                <a:gd name="T10" fmla="*/ 184 w 285"/>
                <a:gd name="T11" fmla="*/ 11 h 266"/>
                <a:gd name="T12" fmla="*/ 181 w 285"/>
                <a:gd name="T13" fmla="*/ 101 h 266"/>
                <a:gd name="T14" fmla="*/ 169 w 285"/>
                <a:gd name="T15" fmla="*/ 140 h 266"/>
                <a:gd name="T16" fmla="*/ 143 w 285"/>
                <a:gd name="T17" fmla="*/ 193 h 266"/>
                <a:gd name="T18" fmla="*/ 18 w 285"/>
                <a:gd name="T19" fmla="*/ 17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5" h="266">
                  <a:moveTo>
                    <a:pt x="18" y="17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0" y="233"/>
                    <a:pt x="93" y="266"/>
                    <a:pt x="143" y="266"/>
                  </a:cubicBezTo>
                  <a:cubicBezTo>
                    <a:pt x="189" y="265"/>
                    <a:pt x="203" y="260"/>
                    <a:pt x="219" y="222"/>
                  </a:cubicBezTo>
                  <a:cubicBezTo>
                    <a:pt x="236" y="184"/>
                    <a:pt x="255" y="141"/>
                    <a:pt x="258" y="116"/>
                  </a:cubicBezTo>
                  <a:cubicBezTo>
                    <a:pt x="258" y="116"/>
                    <a:pt x="285" y="0"/>
                    <a:pt x="184" y="11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101"/>
                    <a:pt x="170" y="138"/>
                    <a:pt x="169" y="140"/>
                  </a:cubicBezTo>
                  <a:cubicBezTo>
                    <a:pt x="162" y="160"/>
                    <a:pt x="152" y="189"/>
                    <a:pt x="143" y="193"/>
                  </a:cubicBezTo>
                  <a:cubicBezTo>
                    <a:pt x="133" y="196"/>
                    <a:pt x="18" y="173"/>
                    <a:pt x="18" y="17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0">
              <a:extLst>
                <a:ext uri="{FF2B5EF4-FFF2-40B4-BE49-F238E27FC236}">
                  <a16:creationId xmlns:a16="http://schemas.microsoft.com/office/drawing/2014/main" id="{ED30241C-DC15-4381-95F2-573AD4875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" y="2096"/>
              <a:ext cx="42" cy="71"/>
            </a:xfrm>
            <a:custGeom>
              <a:avLst/>
              <a:gdLst>
                <a:gd name="T0" fmla="*/ 18 w 18"/>
                <a:gd name="T1" fmla="*/ 30 h 30"/>
                <a:gd name="T2" fmla="*/ 8 w 18"/>
                <a:gd name="T3" fmla="*/ 16 h 30"/>
                <a:gd name="T4" fmla="*/ 1 w 18"/>
                <a:gd name="T5" fmla="*/ 0 h 30"/>
                <a:gd name="T6" fmla="*/ 10 w 18"/>
                <a:gd name="T7" fmla="*/ 15 h 30"/>
                <a:gd name="T8" fmla="*/ 18 w 1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8" y="30"/>
                  </a:moveTo>
                  <a:cubicBezTo>
                    <a:pt x="17" y="30"/>
                    <a:pt x="13" y="24"/>
                    <a:pt x="8" y="16"/>
                  </a:cubicBezTo>
                  <a:cubicBezTo>
                    <a:pt x="3" y="8"/>
                    <a:pt x="0" y="1"/>
                    <a:pt x="1" y="0"/>
                  </a:cubicBezTo>
                  <a:cubicBezTo>
                    <a:pt x="1" y="0"/>
                    <a:pt x="5" y="7"/>
                    <a:pt x="10" y="15"/>
                  </a:cubicBezTo>
                  <a:cubicBezTo>
                    <a:pt x="14" y="23"/>
                    <a:pt x="18" y="29"/>
                    <a:pt x="18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21">
              <a:extLst>
                <a:ext uri="{FF2B5EF4-FFF2-40B4-BE49-F238E27FC236}">
                  <a16:creationId xmlns:a16="http://schemas.microsoft.com/office/drawing/2014/main" id="{A2981487-AB2B-420E-AC52-C6EF49F97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" y="2096"/>
              <a:ext cx="64" cy="50"/>
            </a:xfrm>
            <a:custGeom>
              <a:avLst/>
              <a:gdLst>
                <a:gd name="T0" fmla="*/ 26 w 27"/>
                <a:gd name="T1" fmla="*/ 20 h 21"/>
                <a:gd name="T2" fmla="*/ 13 w 27"/>
                <a:gd name="T3" fmla="*/ 11 h 21"/>
                <a:gd name="T4" fmla="*/ 1 w 27"/>
                <a:gd name="T5" fmla="*/ 0 h 21"/>
                <a:gd name="T6" fmla="*/ 14 w 27"/>
                <a:gd name="T7" fmla="*/ 10 h 21"/>
                <a:gd name="T8" fmla="*/ 26 w 27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1">
                  <a:moveTo>
                    <a:pt x="26" y="20"/>
                  </a:moveTo>
                  <a:cubicBezTo>
                    <a:pt x="26" y="21"/>
                    <a:pt x="20" y="17"/>
                    <a:pt x="13" y="11"/>
                  </a:cubicBezTo>
                  <a:cubicBezTo>
                    <a:pt x="6" y="6"/>
                    <a:pt x="0" y="1"/>
                    <a:pt x="1" y="0"/>
                  </a:cubicBezTo>
                  <a:cubicBezTo>
                    <a:pt x="1" y="0"/>
                    <a:pt x="7" y="4"/>
                    <a:pt x="14" y="10"/>
                  </a:cubicBezTo>
                  <a:cubicBezTo>
                    <a:pt x="21" y="15"/>
                    <a:pt x="27" y="20"/>
                    <a:pt x="26" y="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2">
              <a:extLst>
                <a:ext uri="{FF2B5EF4-FFF2-40B4-BE49-F238E27FC236}">
                  <a16:creationId xmlns:a16="http://schemas.microsoft.com/office/drawing/2014/main" id="{503F4AAE-507D-4EC4-B2BB-454489718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" y="1754"/>
              <a:ext cx="57" cy="133"/>
            </a:xfrm>
            <a:custGeom>
              <a:avLst/>
              <a:gdLst>
                <a:gd name="T0" fmla="*/ 24 w 24"/>
                <a:gd name="T1" fmla="*/ 0 h 56"/>
                <a:gd name="T2" fmla="*/ 13 w 24"/>
                <a:gd name="T3" fmla="*/ 28 h 56"/>
                <a:gd name="T4" fmla="*/ 1 w 24"/>
                <a:gd name="T5" fmla="*/ 56 h 56"/>
                <a:gd name="T6" fmla="*/ 11 w 24"/>
                <a:gd name="T7" fmla="*/ 27 h 56"/>
                <a:gd name="T8" fmla="*/ 24 w 24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6">
                  <a:moveTo>
                    <a:pt x="24" y="0"/>
                  </a:moveTo>
                  <a:cubicBezTo>
                    <a:pt x="24" y="0"/>
                    <a:pt x="19" y="13"/>
                    <a:pt x="13" y="28"/>
                  </a:cubicBezTo>
                  <a:cubicBezTo>
                    <a:pt x="7" y="44"/>
                    <a:pt x="1" y="56"/>
                    <a:pt x="1" y="56"/>
                  </a:cubicBezTo>
                  <a:cubicBezTo>
                    <a:pt x="0" y="55"/>
                    <a:pt x="5" y="43"/>
                    <a:pt x="11" y="27"/>
                  </a:cubicBezTo>
                  <a:cubicBezTo>
                    <a:pt x="18" y="12"/>
                    <a:pt x="23" y="0"/>
                    <a:pt x="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3">
              <a:extLst>
                <a:ext uri="{FF2B5EF4-FFF2-40B4-BE49-F238E27FC236}">
                  <a16:creationId xmlns:a16="http://schemas.microsoft.com/office/drawing/2014/main" id="{DEAD80F1-D6FD-4208-AA55-4E7AC511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" y="1958"/>
              <a:ext cx="109" cy="266"/>
            </a:xfrm>
            <a:custGeom>
              <a:avLst/>
              <a:gdLst>
                <a:gd name="T0" fmla="*/ 45 w 46"/>
                <a:gd name="T1" fmla="*/ 0 h 112"/>
                <a:gd name="T2" fmla="*/ 44 w 46"/>
                <a:gd name="T3" fmla="*/ 4 h 112"/>
                <a:gd name="T4" fmla="*/ 40 w 46"/>
                <a:gd name="T5" fmla="*/ 17 h 112"/>
                <a:gd name="T6" fmla="*/ 25 w 46"/>
                <a:gd name="T7" fmla="*/ 57 h 112"/>
                <a:gd name="T8" fmla="*/ 8 w 46"/>
                <a:gd name="T9" fmla="*/ 96 h 112"/>
                <a:gd name="T10" fmla="*/ 2 w 46"/>
                <a:gd name="T11" fmla="*/ 108 h 112"/>
                <a:gd name="T12" fmla="*/ 0 w 46"/>
                <a:gd name="T13" fmla="*/ 112 h 112"/>
                <a:gd name="T14" fmla="*/ 2 w 46"/>
                <a:gd name="T15" fmla="*/ 107 h 112"/>
                <a:gd name="T16" fmla="*/ 7 w 46"/>
                <a:gd name="T17" fmla="*/ 96 h 112"/>
                <a:gd name="T18" fmla="*/ 23 w 46"/>
                <a:gd name="T19" fmla="*/ 56 h 112"/>
                <a:gd name="T20" fmla="*/ 39 w 46"/>
                <a:gd name="T21" fmla="*/ 16 h 112"/>
                <a:gd name="T22" fmla="*/ 43 w 46"/>
                <a:gd name="T23" fmla="*/ 4 h 112"/>
                <a:gd name="T24" fmla="*/ 45 w 46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12">
                  <a:moveTo>
                    <a:pt x="45" y="0"/>
                  </a:moveTo>
                  <a:cubicBezTo>
                    <a:pt x="46" y="0"/>
                    <a:pt x="45" y="1"/>
                    <a:pt x="44" y="4"/>
                  </a:cubicBezTo>
                  <a:cubicBezTo>
                    <a:pt x="43" y="8"/>
                    <a:pt x="42" y="12"/>
                    <a:pt x="40" y="17"/>
                  </a:cubicBezTo>
                  <a:cubicBezTo>
                    <a:pt x="36" y="27"/>
                    <a:pt x="31" y="41"/>
                    <a:pt x="25" y="57"/>
                  </a:cubicBezTo>
                  <a:cubicBezTo>
                    <a:pt x="19" y="72"/>
                    <a:pt x="13" y="86"/>
                    <a:pt x="8" y="96"/>
                  </a:cubicBezTo>
                  <a:cubicBezTo>
                    <a:pt x="6" y="101"/>
                    <a:pt x="4" y="105"/>
                    <a:pt x="2" y="108"/>
                  </a:cubicBezTo>
                  <a:cubicBezTo>
                    <a:pt x="1" y="110"/>
                    <a:pt x="0" y="112"/>
                    <a:pt x="0" y="112"/>
                  </a:cubicBezTo>
                  <a:cubicBezTo>
                    <a:pt x="0" y="112"/>
                    <a:pt x="0" y="110"/>
                    <a:pt x="2" y="107"/>
                  </a:cubicBezTo>
                  <a:cubicBezTo>
                    <a:pt x="3" y="104"/>
                    <a:pt x="5" y="100"/>
                    <a:pt x="7" y="96"/>
                  </a:cubicBezTo>
                  <a:cubicBezTo>
                    <a:pt x="11" y="86"/>
                    <a:pt x="17" y="72"/>
                    <a:pt x="23" y="56"/>
                  </a:cubicBezTo>
                  <a:cubicBezTo>
                    <a:pt x="29" y="41"/>
                    <a:pt x="34" y="27"/>
                    <a:pt x="39" y="16"/>
                  </a:cubicBezTo>
                  <a:cubicBezTo>
                    <a:pt x="41" y="11"/>
                    <a:pt x="42" y="7"/>
                    <a:pt x="43" y="4"/>
                  </a:cubicBezTo>
                  <a:cubicBezTo>
                    <a:pt x="45" y="1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4">
              <a:extLst>
                <a:ext uri="{FF2B5EF4-FFF2-40B4-BE49-F238E27FC236}">
                  <a16:creationId xmlns:a16="http://schemas.microsoft.com/office/drawing/2014/main" id="{ADDF5622-87E3-46AD-980F-AE68A2E2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" y="2053"/>
              <a:ext cx="211" cy="40"/>
            </a:xfrm>
            <a:custGeom>
              <a:avLst/>
              <a:gdLst>
                <a:gd name="T0" fmla="*/ 89 w 89"/>
                <a:gd name="T1" fmla="*/ 17 h 17"/>
                <a:gd name="T2" fmla="*/ 44 w 89"/>
                <a:gd name="T3" fmla="*/ 10 h 17"/>
                <a:gd name="T4" fmla="*/ 0 w 89"/>
                <a:gd name="T5" fmla="*/ 1 h 17"/>
                <a:gd name="T6" fmla="*/ 45 w 89"/>
                <a:gd name="T7" fmla="*/ 8 h 17"/>
                <a:gd name="T8" fmla="*/ 89 w 8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">
                  <a:moveTo>
                    <a:pt x="89" y="17"/>
                  </a:moveTo>
                  <a:cubicBezTo>
                    <a:pt x="89" y="17"/>
                    <a:pt x="69" y="14"/>
                    <a:pt x="44" y="10"/>
                  </a:cubicBezTo>
                  <a:cubicBezTo>
                    <a:pt x="20" y="5"/>
                    <a:pt x="0" y="1"/>
                    <a:pt x="0" y="1"/>
                  </a:cubicBezTo>
                  <a:cubicBezTo>
                    <a:pt x="0" y="0"/>
                    <a:pt x="20" y="3"/>
                    <a:pt x="45" y="8"/>
                  </a:cubicBezTo>
                  <a:cubicBezTo>
                    <a:pt x="69" y="12"/>
                    <a:pt x="89" y="16"/>
                    <a:pt x="89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5">
              <a:extLst>
                <a:ext uri="{FF2B5EF4-FFF2-40B4-BE49-F238E27FC236}">
                  <a16:creationId xmlns:a16="http://schemas.microsoft.com/office/drawing/2014/main" id="{7A1CDF8E-CF5B-4DB8-A042-D3DB4E8B6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" y="1884"/>
              <a:ext cx="5" cy="79"/>
            </a:xfrm>
            <a:custGeom>
              <a:avLst/>
              <a:gdLst>
                <a:gd name="T0" fmla="*/ 1 w 2"/>
                <a:gd name="T1" fmla="*/ 33 h 33"/>
                <a:gd name="T2" fmla="*/ 0 w 2"/>
                <a:gd name="T3" fmla="*/ 17 h 33"/>
                <a:gd name="T4" fmla="*/ 1 w 2"/>
                <a:gd name="T5" fmla="*/ 0 h 33"/>
                <a:gd name="T6" fmla="*/ 2 w 2"/>
                <a:gd name="T7" fmla="*/ 17 h 33"/>
                <a:gd name="T8" fmla="*/ 1 w 2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3">
                  <a:moveTo>
                    <a:pt x="1" y="33"/>
                  </a:moveTo>
                  <a:cubicBezTo>
                    <a:pt x="0" y="33"/>
                    <a:pt x="0" y="26"/>
                    <a:pt x="0" y="17"/>
                  </a:cubicBezTo>
                  <a:cubicBezTo>
                    <a:pt x="0" y="8"/>
                    <a:pt x="1" y="0"/>
                    <a:pt x="1" y="0"/>
                  </a:cubicBezTo>
                  <a:cubicBezTo>
                    <a:pt x="2" y="0"/>
                    <a:pt x="2" y="8"/>
                    <a:pt x="2" y="17"/>
                  </a:cubicBezTo>
                  <a:cubicBezTo>
                    <a:pt x="2" y="26"/>
                    <a:pt x="1" y="33"/>
                    <a:pt x="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6">
              <a:extLst>
                <a:ext uri="{FF2B5EF4-FFF2-40B4-BE49-F238E27FC236}">
                  <a16:creationId xmlns:a16="http://schemas.microsoft.com/office/drawing/2014/main" id="{E35F173C-55A3-4EAA-9933-765E6C387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8" y="2167"/>
              <a:ext cx="29" cy="60"/>
            </a:xfrm>
            <a:custGeom>
              <a:avLst/>
              <a:gdLst>
                <a:gd name="T0" fmla="*/ 1 w 12"/>
                <a:gd name="T1" fmla="*/ 25 h 25"/>
                <a:gd name="T2" fmla="*/ 6 w 12"/>
                <a:gd name="T3" fmla="*/ 12 h 25"/>
                <a:gd name="T4" fmla="*/ 12 w 12"/>
                <a:gd name="T5" fmla="*/ 0 h 25"/>
                <a:gd name="T6" fmla="*/ 8 w 12"/>
                <a:gd name="T7" fmla="*/ 13 h 25"/>
                <a:gd name="T8" fmla="*/ 1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" y="25"/>
                  </a:moveTo>
                  <a:cubicBezTo>
                    <a:pt x="0" y="24"/>
                    <a:pt x="3" y="19"/>
                    <a:pt x="6" y="12"/>
                  </a:cubicBezTo>
                  <a:cubicBezTo>
                    <a:pt x="9" y="6"/>
                    <a:pt x="11" y="0"/>
                    <a:pt x="12" y="0"/>
                  </a:cubicBezTo>
                  <a:cubicBezTo>
                    <a:pt x="12" y="0"/>
                    <a:pt x="11" y="6"/>
                    <a:pt x="8" y="13"/>
                  </a:cubicBezTo>
                  <a:cubicBezTo>
                    <a:pt x="5" y="20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7">
              <a:extLst>
                <a:ext uri="{FF2B5EF4-FFF2-40B4-BE49-F238E27FC236}">
                  <a16:creationId xmlns:a16="http://schemas.microsoft.com/office/drawing/2014/main" id="{73460BCF-E02B-4772-92D3-1E29ED64A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7" y="2150"/>
              <a:ext cx="40" cy="69"/>
            </a:xfrm>
            <a:custGeom>
              <a:avLst/>
              <a:gdLst>
                <a:gd name="T0" fmla="*/ 16 w 17"/>
                <a:gd name="T1" fmla="*/ 28 h 29"/>
                <a:gd name="T2" fmla="*/ 8 w 17"/>
                <a:gd name="T3" fmla="*/ 14 h 29"/>
                <a:gd name="T4" fmla="*/ 1 w 17"/>
                <a:gd name="T5" fmla="*/ 0 h 29"/>
                <a:gd name="T6" fmla="*/ 10 w 17"/>
                <a:gd name="T7" fmla="*/ 14 h 29"/>
                <a:gd name="T8" fmla="*/ 16 w 17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9">
                  <a:moveTo>
                    <a:pt x="16" y="28"/>
                  </a:moveTo>
                  <a:cubicBezTo>
                    <a:pt x="16" y="29"/>
                    <a:pt x="12" y="22"/>
                    <a:pt x="8" y="14"/>
                  </a:cubicBezTo>
                  <a:cubicBezTo>
                    <a:pt x="4" y="7"/>
                    <a:pt x="0" y="1"/>
                    <a:pt x="1" y="0"/>
                  </a:cubicBezTo>
                  <a:cubicBezTo>
                    <a:pt x="1" y="0"/>
                    <a:pt x="6" y="6"/>
                    <a:pt x="10" y="14"/>
                  </a:cubicBezTo>
                  <a:cubicBezTo>
                    <a:pt x="14" y="21"/>
                    <a:pt x="17" y="28"/>
                    <a:pt x="16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8">
              <a:extLst>
                <a:ext uri="{FF2B5EF4-FFF2-40B4-BE49-F238E27FC236}">
                  <a16:creationId xmlns:a16="http://schemas.microsoft.com/office/drawing/2014/main" id="{57BADF9D-6B78-43F9-94F9-E3DDFAE59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2143"/>
              <a:ext cx="64" cy="26"/>
            </a:xfrm>
            <a:custGeom>
              <a:avLst/>
              <a:gdLst>
                <a:gd name="T0" fmla="*/ 27 w 27"/>
                <a:gd name="T1" fmla="*/ 0 h 11"/>
                <a:gd name="T2" fmla="*/ 14 w 27"/>
                <a:gd name="T3" fmla="*/ 7 h 11"/>
                <a:gd name="T4" fmla="*/ 0 w 27"/>
                <a:gd name="T5" fmla="*/ 11 h 11"/>
                <a:gd name="T6" fmla="*/ 13 w 27"/>
                <a:gd name="T7" fmla="*/ 5 h 11"/>
                <a:gd name="T8" fmla="*/ 27 w 2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">
                  <a:moveTo>
                    <a:pt x="27" y="0"/>
                  </a:moveTo>
                  <a:cubicBezTo>
                    <a:pt x="27" y="1"/>
                    <a:pt x="21" y="4"/>
                    <a:pt x="14" y="7"/>
                  </a:cubicBezTo>
                  <a:cubicBezTo>
                    <a:pt x="6" y="10"/>
                    <a:pt x="0" y="11"/>
                    <a:pt x="0" y="11"/>
                  </a:cubicBezTo>
                  <a:cubicBezTo>
                    <a:pt x="0" y="10"/>
                    <a:pt x="5" y="8"/>
                    <a:pt x="13" y="5"/>
                  </a:cubicBezTo>
                  <a:cubicBezTo>
                    <a:pt x="20" y="2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9">
              <a:extLst>
                <a:ext uri="{FF2B5EF4-FFF2-40B4-BE49-F238E27FC236}">
                  <a16:creationId xmlns:a16="http://schemas.microsoft.com/office/drawing/2014/main" id="{B319350D-5639-44AB-90F3-B8D376106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" y="1768"/>
              <a:ext cx="57" cy="40"/>
            </a:xfrm>
            <a:custGeom>
              <a:avLst/>
              <a:gdLst>
                <a:gd name="T0" fmla="*/ 24 w 24"/>
                <a:gd name="T1" fmla="*/ 17 h 17"/>
                <a:gd name="T2" fmla="*/ 13 w 24"/>
                <a:gd name="T3" fmla="*/ 8 h 17"/>
                <a:gd name="T4" fmla="*/ 1 w 24"/>
                <a:gd name="T5" fmla="*/ 1 h 17"/>
                <a:gd name="T6" fmla="*/ 14 w 24"/>
                <a:gd name="T7" fmla="*/ 7 h 17"/>
                <a:gd name="T8" fmla="*/ 24 w 24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4" y="17"/>
                  </a:moveTo>
                  <a:cubicBezTo>
                    <a:pt x="24" y="17"/>
                    <a:pt x="19" y="13"/>
                    <a:pt x="13" y="8"/>
                  </a:cubicBezTo>
                  <a:cubicBezTo>
                    <a:pt x="6" y="4"/>
                    <a:pt x="0" y="1"/>
                    <a:pt x="1" y="1"/>
                  </a:cubicBezTo>
                  <a:cubicBezTo>
                    <a:pt x="1" y="0"/>
                    <a:pt x="7" y="2"/>
                    <a:pt x="14" y="7"/>
                  </a:cubicBezTo>
                  <a:cubicBezTo>
                    <a:pt x="20" y="11"/>
                    <a:pt x="24" y="17"/>
                    <a:pt x="2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0">
              <a:extLst>
                <a:ext uri="{FF2B5EF4-FFF2-40B4-BE49-F238E27FC236}">
                  <a16:creationId xmlns:a16="http://schemas.microsoft.com/office/drawing/2014/main" id="{D41FDCF3-2885-4986-991F-1C9A1E4D2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" y="2044"/>
              <a:ext cx="76" cy="11"/>
            </a:xfrm>
            <a:custGeom>
              <a:avLst/>
              <a:gdLst>
                <a:gd name="T0" fmla="*/ 32 w 32"/>
                <a:gd name="T1" fmla="*/ 0 h 5"/>
                <a:gd name="T2" fmla="*/ 16 w 32"/>
                <a:gd name="T3" fmla="*/ 4 h 5"/>
                <a:gd name="T4" fmla="*/ 0 w 32"/>
                <a:gd name="T5" fmla="*/ 4 h 5"/>
                <a:gd name="T6" fmla="*/ 16 w 32"/>
                <a:gd name="T7" fmla="*/ 2 h 5"/>
                <a:gd name="T8" fmla="*/ 32 w 3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0"/>
                  </a:moveTo>
                  <a:cubicBezTo>
                    <a:pt x="32" y="1"/>
                    <a:pt x="25" y="3"/>
                    <a:pt x="16" y="4"/>
                  </a:cubicBezTo>
                  <a:cubicBezTo>
                    <a:pt x="7" y="5"/>
                    <a:pt x="0" y="5"/>
                    <a:pt x="0" y="4"/>
                  </a:cubicBezTo>
                  <a:cubicBezTo>
                    <a:pt x="0" y="4"/>
                    <a:pt x="7" y="3"/>
                    <a:pt x="16" y="2"/>
                  </a:cubicBezTo>
                  <a:cubicBezTo>
                    <a:pt x="25" y="1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1">
              <a:extLst>
                <a:ext uri="{FF2B5EF4-FFF2-40B4-BE49-F238E27FC236}">
                  <a16:creationId xmlns:a16="http://schemas.microsoft.com/office/drawing/2014/main" id="{2695D966-2D1D-44BB-A99C-D208BB593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" y="1276"/>
              <a:ext cx="190" cy="399"/>
            </a:xfrm>
            <a:custGeom>
              <a:avLst/>
              <a:gdLst>
                <a:gd name="T0" fmla="*/ 2 w 80"/>
                <a:gd name="T1" fmla="*/ 15 h 168"/>
                <a:gd name="T2" fmla="*/ 30 w 80"/>
                <a:gd name="T3" fmla="*/ 3 h 168"/>
                <a:gd name="T4" fmla="*/ 53 w 80"/>
                <a:gd name="T5" fmla="*/ 26 h 168"/>
                <a:gd name="T6" fmla="*/ 53 w 80"/>
                <a:gd name="T7" fmla="*/ 59 h 168"/>
                <a:gd name="T8" fmla="*/ 54 w 80"/>
                <a:gd name="T9" fmla="*/ 83 h 168"/>
                <a:gd name="T10" fmla="*/ 74 w 80"/>
                <a:gd name="T11" fmla="*/ 93 h 168"/>
                <a:gd name="T12" fmla="*/ 75 w 80"/>
                <a:gd name="T13" fmla="*/ 113 h 168"/>
                <a:gd name="T14" fmla="*/ 55 w 80"/>
                <a:gd name="T15" fmla="*/ 113 h 168"/>
                <a:gd name="T16" fmla="*/ 60 w 80"/>
                <a:gd name="T17" fmla="*/ 129 h 168"/>
                <a:gd name="T18" fmla="*/ 57 w 80"/>
                <a:gd name="T19" fmla="*/ 144 h 168"/>
                <a:gd name="T20" fmla="*/ 46 w 80"/>
                <a:gd name="T21" fmla="*/ 145 h 168"/>
                <a:gd name="T22" fmla="*/ 36 w 80"/>
                <a:gd name="T23" fmla="*/ 138 h 168"/>
                <a:gd name="T24" fmla="*/ 35 w 80"/>
                <a:gd name="T25" fmla="*/ 156 h 168"/>
                <a:gd name="T26" fmla="*/ 22 w 80"/>
                <a:gd name="T27" fmla="*/ 167 h 168"/>
                <a:gd name="T28" fmla="*/ 4 w 80"/>
                <a:gd name="T29" fmla="*/ 156 h 168"/>
                <a:gd name="T30" fmla="*/ 0 w 80"/>
                <a:gd name="T31" fmla="*/ 134 h 168"/>
                <a:gd name="T32" fmla="*/ 6 w 80"/>
                <a:gd name="T33" fmla="*/ 100 h 168"/>
                <a:gd name="T34" fmla="*/ 1 w 80"/>
                <a:gd name="T35" fmla="*/ 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68">
                  <a:moveTo>
                    <a:pt x="2" y="15"/>
                  </a:moveTo>
                  <a:cubicBezTo>
                    <a:pt x="6" y="5"/>
                    <a:pt x="19" y="0"/>
                    <a:pt x="30" y="3"/>
                  </a:cubicBezTo>
                  <a:cubicBezTo>
                    <a:pt x="41" y="6"/>
                    <a:pt x="49" y="16"/>
                    <a:pt x="53" y="26"/>
                  </a:cubicBezTo>
                  <a:cubicBezTo>
                    <a:pt x="56" y="37"/>
                    <a:pt x="56" y="48"/>
                    <a:pt x="53" y="59"/>
                  </a:cubicBezTo>
                  <a:cubicBezTo>
                    <a:pt x="52" y="67"/>
                    <a:pt x="49" y="77"/>
                    <a:pt x="54" y="83"/>
                  </a:cubicBezTo>
                  <a:cubicBezTo>
                    <a:pt x="59" y="89"/>
                    <a:pt x="69" y="88"/>
                    <a:pt x="74" y="93"/>
                  </a:cubicBezTo>
                  <a:cubicBezTo>
                    <a:pt x="80" y="98"/>
                    <a:pt x="80" y="108"/>
                    <a:pt x="75" y="113"/>
                  </a:cubicBezTo>
                  <a:cubicBezTo>
                    <a:pt x="70" y="119"/>
                    <a:pt x="60" y="118"/>
                    <a:pt x="55" y="113"/>
                  </a:cubicBezTo>
                  <a:cubicBezTo>
                    <a:pt x="55" y="118"/>
                    <a:pt x="58" y="123"/>
                    <a:pt x="60" y="129"/>
                  </a:cubicBezTo>
                  <a:cubicBezTo>
                    <a:pt x="61" y="134"/>
                    <a:pt x="62" y="141"/>
                    <a:pt x="57" y="144"/>
                  </a:cubicBezTo>
                  <a:cubicBezTo>
                    <a:pt x="54" y="147"/>
                    <a:pt x="49" y="147"/>
                    <a:pt x="46" y="145"/>
                  </a:cubicBezTo>
                  <a:cubicBezTo>
                    <a:pt x="42" y="144"/>
                    <a:pt x="39" y="141"/>
                    <a:pt x="36" y="138"/>
                  </a:cubicBezTo>
                  <a:cubicBezTo>
                    <a:pt x="37" y="144"/>
                    <a:pt x="38" y="150"/>
                    <a:pt x="35" y="156"/>
                  </a:cubicBezTo>
                  <a:cubicBezTo>
                    <a:pt x="33" y="161"/>
                    <a:pt x="28" y="166"/>
                    <a:pt x="22" y="167"/>
                  </a:cubicBezTo>
                  <a:cubicBezTo>
                    <a:pt x="15" y="168"/>
                    <a:pt x="7" y="163"/>
                    <a:pt x="4" y="156"/>
                  </a:cubicBezTo>
                  <a:cubicBezTo>
                    <a:pt x="0" y="150"/>
                    <a:pt x="0" y="142"/>
                    <a:pt x="0" y="134"/>
                  </a:cubicBezTo>
                  <a:cubicBezTo>
                    <a:pt x="1" y="123"/>
                    <a:pt x="4" y="111"/>
                    <a:pt x="6" y="100"/>
                  </a:cubicBezTo>
                  <a:cubicBezTo>
                    <a:pt x="7" y="88"/>
                    <a:pt x="7" y="76"/>
                    <a:pt x="1" y="65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2">
              <a:extLst>
                <a:ext uri="{FF2B5EF4-FFF2-40B4-BE49-F238E27FC236}">
                  <a16:creationId xmlns:a16="http://schemas.microsoft.com/office/drawing/2014/main" id="{02DEAFE0-24F6-429C-9DAE-666049596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1295"/>
              <a:ext cx="98" cy="205"/>
            </a:xfrm>
            <a:custGeom>
              <a:avLst/>
              <a:gdLst>
                <a:gd name="T0" fmla="*/ 31 w 41"/>
                <a:gd name="T1" fmla="*/ 75 h 86"/>
                <a:gd name="T2" fmla="*/ 30 w 41"/>
                <a:gd name="T3" fmla="*/ 75 h 86"/>
                <a:gd name="T4" fmla="*/ 26 w 41"/>
                <a:gd name="T5" fmla="*/ 73 h 86"/>
                <a:gd name="T6" fmla="*/ 28 w 41"/>
                <a:gd name="T7" fmla="*/ 66 h 86"/>
                <a:gd name="T8" fmla="*/ 37 w 41"/>
                <a:gd name="T9" fmla="*/ 67 h 86"/>
                <a:gd name="T10" fmla="*/ 40 w 41"/>
                <a:gd name="T11" fmla="*/ 77 h 86"/>
                <a:gd name="T12" fmla="*/ 37 w 41"/>
                <a:gd name="T13" fmla="*/ 83 h 86"/>
                <a:gd name="T14" fmla="*/ 30 w 41"/>
                <a:gd name="T15" fmla="*/ 86 h 86"/>
                <a:gd name="T16" fmla="*/ 23 w 41"/>
                <a:gd name="T17" fmla="*/ 84 h 86"/>
                <a:gd name="T18" fmla="*/ 18 w 41"/>
                <a:gd name="T19" fmla="*/ 79 h 86"/>
                <a:gd name="T20" fmla="*/ 15 w 41"/>
                <a:gd name="T21" fmla="*/ 64 h 86"/>
                <a:gd name="T22" fmla="*/ 22 w 41"/>
                <a:gd name="T23" fmla="*/ 37 h 86"/>
                <a:gd name="T24" fmla="*/ 16 w 41"/>
                <a:gd name="T25" fmla="*/ 15 h 86"/>
                <a:gd name="T26" fmla="*/ 5 w 41"/>
                <a:gd name="T27" fmla="*/ 4 h 86"/>
                <a:gd name="T28" fmla="*/ 1 w 41"/>
                <a:gd name="T29" fmla="*/ 0 h 86"/>
                <a:gd name="T30" fmla="*/ 2 w 41"/>
                <a:gd name="T31" fmla="*/ 1 h 86"/>
                <a:gd name="T32" fmla="*/ 6 w 41"/>
                <a:gd name="T33" fmla="*/ 3 h 86"/>
                <a:gd name="T34" fmla="*/ 17 w 41"/>
                <a:gd name="T35" fmla="*/ 14 h 86"/>
                <a:gd name="T36" fmla="*/ 23 w 41"/>
                <a:gd name="T37" fmla="*/ 37 h 86"/>
                <a:gd name="T38" fmla="*/ 17 w 41"/>
                <a:gd name="T39" fmla="*/ 64 h 86"/>
                <a:gd name="T40" fmla="*/ 20 w 41"/>
                <a:gd name="T41" fmla="*/ 78 h 86"/>
                <a:gd name="T42" fmla="*/ 30 w 41"/>
                <a:gd name="T43" fmla="*/ 84 h 86"/>
                <a:gd name="T44" fmla="*/ 38 w 41"/>
                <a:gd name="T45" fmla="*/ 77 h 86"/>
                <a:gd name="T46" fmla="*/ 36 w 41"/>
                <a:gd name="T47" fmla="*/ 68 h 86"/>
                <a:gd name="T48" fmla="*/ 29 w 41"/>
                <a:gd name="T49" fmla="*/ 67 h 86"/>
                <a:gd name="T50" fmla="*/ 27 w 41"/>
                <a:gd name="T51" fmla="*/ 72 h 86"/>
                <a:gd name="T52" fmla="*/ 30 w 41"/>
                <a:gd name="T53" fmla="*/ 75 h 86"/>
                <a:gd name="T54" fmla="*/ 31 w 41"/>
                <a:gd name="T55" fmla="*/ 7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86">
                  <a:moveTo>
                    <a:pt x="31" y="75"/>
                  </a:moveTo>
                  <a:cubicBezTo>
                    <a:pt x="31" y="75"/>
                    <a:pt x="31" y="76"/>
                    <a:pt x="30" y="75"/>
                  </a:cubicBezTo>
                  <a:cubicBezTo>
                    <a:pt x="29" y="75"/>
                    <a:pt x="27" y="75"/>
                    <a:pt x="26" y="73"/>
                  </a:cubicBezTo>
                  <a:cubicBezTo>
                    <a:pt x="25" y="71"/>
                    <a:pt x="26" y="68"/>
                    <a:pt x="28" y="66"/>
                  </a:cubicBezTo>
                  <a:cubicBezTo>
                    <a:pt x="30" y="64"/>
                    <a:pt x="34" y="64"/>
                    <a:pt x="37" y="67"/>
                  </a:cubicBezTo>
                  <a:cubicBezTo>
                    <a:pt x="40" y="69"/>
                    <a:pt x="41" y="74"/>
                    <a:pt x="40" y="77"/>
                  </a:cubicBezTo>
                  <a:cubicBezTo>
                    <a:pt x="39" y="79"/>
                    <a:pt x="38" y="81"/>
                    <a:pt x="37" y="83"/>
                  </a:cubicBezTo>
                  <a:cubicBezTo>
                    <a:pt x="35" y="85"/>
                    <a:pt x="33" y="85"/>
                    <a:pt x="30" y="86"/>
                  </a:cubicBezTo>
                  <a:cubicBezTo>
                    <a:pt x="28" y="86"/>
                    <a:pt x="25" y="85"/>
                    <a:pt x="23" y="84"/>
                  </a:cubicBezTo>
                  <a:cubicBezTo>
                    <a:pt x="21" y="83"/>
                    <a:pt x="19" y="81"/>
                    <a:pt x="18" y="79"/>
                  </a:cubicBezTo>
                  <a:cubicBezTo>
                    <a:pt x="15" y="75"/>
                    <a:pt x="15" y="69"/>
                    <a:pt x="15" y="64"/>
                  </a:cubicBezTo>
                  <a:cubicBezTo>
                    <a:pt x="17" y="54"/>
                    <a:pt x="22" y="45"/>
                    <a:pt x="22" y="37"/>
                  </a:cubicBezTo>
                  <a:cubicBezTo>
                    <a:pt x="22" y="28"/>
                    <a:pt x="19" y="20"/>
                    <a:pt x="16" y="15"/>
                  </a:cubicBezTo>
                  <a:cubicBezTo>
                    <a:pt x="12" y="9"/>
                    <a:pt x="8" y="6"/>
                    <a:pt x="5" y="4"/>
                  </a:cubicBezTo>
                  <a:cubicBezTo>
                    <a:pt x="2" y="1"/>
                    <a:pt x="0" y="1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3" y="1"/>
                    <a:pt x="4" y="2"/>
                    <a:pt x="6" y="3"/>
                  </a:cubicBezTo>
                  <a:cubicBezTo>
                    <a:pt x="9" y="5"/>
                    <a:pt x="13" y="9"/>
                    <a:pt x="17" y="14"/>
                  </a:cubicBezTo>
                  <a:cubicBezTo>
                    <a:pt x="20" y="20"/>
                    <a:pt x="24" y="28"/>
                    <a:pt x="23" y="37"/>
                  </a:cubicBezTo>
                  <a:cubicBezTo>
                    <a:pt x="24" y="46"/>
                    <a:pt x="19" y="55"/>
                    <a:pt x="17" y="64"/>
                  </a:cubicBezTo>
                  <a:cubicBezTo>
                    <a:pt x="17" y="69"/>
                    <a:pt x="17" y="74"/>
                    <a:pt x="20" y="78"/>
                  </a:cubicBezTo>
                  <a:cubicBezTo>
                    <a:pt x="22" y="82"/>
                    <a:pt x="26" y="84"/>
                    <a:pt x="30" y="84"/>
                  </a:cubicBezTo>
                  <a:cubicBezTo>
                    <a:pt x="34" y="84"/>
                    <a:pt x="37" y="81"/>
                    <a:pt x="38" y="77"/>
                  </a:cubicBezTo>
                  <a:cubicBezTo>
                    <a:pt x="39" y="74"/>
                    <a:pt x="38" y="70"/>
                    <a:pt x="36" y="68"/>
                  </a:cubicBezTo>
                  <a:cubicBezTo>
                    <a:pt x="34" y="66"/>
                    <a:pt x="31" y="66"/>
                    <a:pt x="29" y="67"/>
                  </a:cubicBezTo>
                  <a:cubicBezTo>
                    <a:pt x="27" y="69"/>
                    <a:pt x="26" y="71"/>
                    <a:pt x="27" y="72"/>
                  </a:cubicBezTo>
                  <a:cubicBezTo>
                    <a:pt x="28" y="74"/>
                    <a:pt x="29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3">
              <a:extLst>
                <a:ext uri="{FF2B5EF4-FFF2-40B4-BE49-F238E27FC236}">
                  <a16:creationId xmlns:a16="http://schemas.microsoft.com/office/drawing/2014/main" id="{050070BE-D4BA-4697-AB82-D196B5FD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" y="1295"/>
              <a:ext cx="223" cy="449"/>
            </a:xfrm>
            <a:custGeom>
              <a:avLst/>
              <a:gdLst>
                <a:gd name="T0" fmla="*/ 89 w 94"/>
                <a:gd name="T1" fmla="*/ 159 h 189"/>
                <a:gd name="T2" fmla="*/ 94 w 94"/>
                <a:gd name="T3" fmla="*/ 37 h 189"/>
                <a:gd name="T4" fmla="*/ 46 w 94"/>
                <a:gd name="T5" fmla="*/ 0 h 189"/>
                <a:gd name="T6" fmla="*/ 2 w 94"/>
                <a:gd name="T7" fmla="*/ 22 h 189"/>
                <a:gd name="T8" fmla="*/ 2 w 94"/>
                <a:gd name="T9" fmla="*/ 101 h 189"/>
                <a:gd name="T10" fmla="*/ 27 w 94"/>
                <a:gd name="T11" fmla="*/ 128 h 189"/>
                <a:gd name="T12" fmla="*/ 26 w 94"/>
                <a:gd name="T13" fmla="*/ 156 h 189"/>
                <a:gd name="T14" fmla="*/ 58 w 94"/>
                <a:gd name="T15" fmla="*/ 189 h 189"/>
                <a:gd name="T16" fmla="*/ 89 w 94"/>
                <a:gd name="T17" fmla="*/ 15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89">
                  <a:moveTo>
                    <a:pt x="89" y="159"/>
                  </a:moveTo>
                  <a:cubicBezTo>
                    <a:pt x="94" y="37"/>
                    <a:pt x="94" y="37"/>
                    <a:pt x="94" y="3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0" y="77"/>
                    <a:pt x="2" y="101"/>
                  </a:cubicBezTo>
                  <a:cubicBezTo>
                    <a:pt x="3" y="125"/>
                    <a:pt x="27" y="128"/>
                    <a:pt x="27" y="128"/>
                  </a:cubicBezTo>
                  <a:cubicBezTo>
                    <a:pt x="27" y="128"/>
                    <a:pt x="27" y="142"/>
                    <a:pt x="26" y="156"/>
                  </a:cubicBezTo>
                  <a:cubicBezTo>
                    <a:pt x="26" y="174"/>
                    <a:pt x="40" y="189"/>
                    <a:pt x="58" y="189"/>
                  </a:cubicBezTo>
                  <a:cubicBezTo>
                    <a:pt x="75" y="189"/>
                    <a:pt x="88" y="176"/>
                    <a:pt x="89" y="159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134">
              <a:extLst>
                <a:ext uri="{FF2B5EF4-FFF2-40B4-BE49-F238E27FC236}">
                  <a16:creationId xmlns:a16="http://schemas.microsoft.com/office/drawing/2014/main" id="{97503C51-FBBC-471F-9B6C-88424C5AE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" y="1435"/>
              <a:ext cx="14" cy="1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5">
              <a:extLst>
                <a:ext uri="{FF2B5EF4-FFF2-40B4-BE49-F238E27FC236}">
                  <a16:creationId xmlns:a16="http://schemas.microsoft.com/office/drawing/2014/main" id="{C685B9D5-559A-4E97-BF11-A3489998D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" y="1426"/>
              <a:ext cx="30" cy="9"/>
            </a:xfrm>
            <a:custGeom>
              <a:avLst/>
              <a:gdLst>
                <a:gd name="T0" fmla="*/ 1 w 13"/>
                <a:gd name="T1" fmla="*/ 4 h 4"/>
                <a:gd name="T2" fmla="*/ 7 w 13"/>
                <a:gd name="T3" fmla="*/ 2 h 4"/>
                <a:gd name="T4" fmla="*/ 13 w 13"/>
                <a:gd name="T5" fmla="*/ 3 h 4"/>
                <a:gd name="T6" fmla="*/ 11 w 13"/>
                <a:gd name="T7" fmla="*/ 1 h 4"/>
                <a:gd name="T8" fmla="*/ 6 w 13"/>
                <a:gd name="T9" fmla="*/ 0 h 4"/>
                <a:gd name="T10" fmla="*/ 2 w 13"/>
                <a:gd name="T11" fmla="*/ 2 h 4"/>
                <a:gd name="T12" fmla="*/ 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" y="4"/>
                  </a:moveTo>
                  <a:cubicBezTo>
                    <a:pt x="1" y="4"/>
                    <a:pt x="3" y="2"/>
                    <a:pt x="7" y="2"/>
                  </a:cubicBezTo>
                  <a:cubicBezTo>
                    <a:pt x="10" y="2"/>
                    <a:pt x="12" y="3"/>
                    <a:pt x="13" y="3"/>
                  </a:cubicBezTo>
                  <a:cubicBezTo>
                    <a:pt x="13" y="3"/>
                    <a:pt x="12" y="2"/>
                    <a:pt x="11" y="1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136">
              <a:extLst>
                <a:ext uri="{FF2B5EF4-FFF2-40B4-BE49-F238E27FC236}">
                  <a16:creationId xmlns:a16="http://schemas.microsoft.com/office/drawing/2014/main" id="{FE145953-705E-40A1-A385-089E01673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" y="1435"/>
              <a:ext cx="14" cy="1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7">
              <a:extLst>
                <a:ext uri="{FF2B5EF4-FFF2-40B4-BE49-F238E27FC236}">
                  <a16:creationId xmlns:a16="http://schemas.microsoft.com/office/drawing/2014/main" id="{1DA331B6-535A-4344-A8CC-DD8E2EF96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" y="1426"/>
              <a:ext cx="29" cy="9"/>
            </a:xfrm>
            <a:custGeom>
              <a:avLst/>
              <a:gdLst>
                <a:gd name="T0" fmla="*/ 0 w 12"/>
                <a:gd name="T1" fmla="*/ 4 h 4"/>
                <a:gd name="T2" fmla="*/ 6 w 12"/>
                <a:gd name="T3" fmla="*/ 2 h 4"/>
                <a:gd name="T4" fmla="*/ 12 w 12"/>
                <a:gd name="T5" fmla="*/ 3 h 4"/>
                <a:gd name="T6" fmla="*/ 11 w 12"/>
                <a:gd name="T7" fmla="*/ 1 h 4"/>
                <a:gd name="T8" fmla="*/ 6 w 12"/>
                <a:gd name="T9" fmla="*/ 0 h 4"/>
                <a:gd name="T10" fmla="*/ 1 w 12"/>
                <a:gd name="T11" fmla="*/ 2 h 4"/>
                <a:gd name="T12" fmla="*/ 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cubicBezTo>
                    <a:pt x="1" y="4"/>
                    <a:pt x="3" y="2"/>
                    <a:pt x="6" y="2"/>
                  </a:cubicBezTo>
                  <a:cubicBezTo>
                    <a:pt x="9" y="2"/>
                    <a:pt x="12" y="3"/>
                    <a:pt x="12" y="3"/>
                  </a:cubicBezTo>
                  <a:cubicBezTo>
                    <a:pt x="12" y="3"/>
                    <a:pt x="12" y="2"/>
                    <a:pt x="11" y="1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8">
              <a:extLst>
                <a:ext uri="{FF2B5EF4-FFF2-40B4-BE49-F238E27FC236}">
                  <a16:creationId xmlns:a16="http://schemas.microsoft.com/office/drawing/2014/main" id="{C98656A1-EF89-465A-B781-3B063ECAF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" y="1509"/>
              <a:ext cx="43" cy="26"/>
            </a:xfrm>
            <a:custGeom>
              <a:avLst/>
              <a:gdLst>
                <a:gd name="T0" fmla="*/ 16 w 18"/>
                <a:gd name="T1" fmla="*/ 0 h 11"/>
                <a:gd name="T2" fmla="*/ 0 w 18"/>
                <a:gd name="T3" fmla="*/ 5 h 11"/>
                <a:gd name="T4" fmla="*/ 11 w 18"/>
                <a:gd name="T5" fmla="*/ 8 h 11"/>
                <a:gd name="T6" fmla="*/ 16 w 1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1">
                  <a:moveTo>
                    <a:pt x="16" y="0"/>
                  </a:moveTo>
                  <a:cubicBezTo>
                    <a:pt x="12" y="2"/>
                    <a:pt x="5" y="5"/>
                    <a:pt x="0" y="5"/>
                  </a:cubicBezTo>
                  <a:cubicBezTo>
                    <a:pt x="0" y="5"/>
                    <a:pt x="4" y="11"/>
                    <a:pt x="11" y="8"/>
                  </a:cubicBezTo>
                  <a:cubicBezTo>
                    <a:pt x="18" y="6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9">
              <a:extLst>
                <a:ext uri="{FF2B5EF4-FFF2-40B4-BE49-F238E27FC236}">
                  <a16:creationId xmlns:a16="http://schemas.microsoft.com/office/drawing/2014/main" id="{0B075118-7394-4F37-84B8-3992D0E13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" y="1573"/>
              <a:ext cx="76" cy="41"/>
            </a:xfrm>
            <a:custGeom>
              <a:avLst/>
              <a:gdLst>
                <a:gd name="T0" fmla="*/ 0 w 32"/>
                <a:gd name="T1" fmla="*/ 11 h 17"/>
                <a:gd name="T2" fmla="*/ 32 w 32"/>
                <a:gd name="T3" fmla="*/ 0 h 17"/>
                <a:gd name="T4" fmla="*/ 1 w 32"/>
                <a:gd name="T5" fmla="*/ 16 h 17"/>
                <a:gd name="T6" fmla="*/ 0 w 32"/>
                <a:gd name="T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7">
                  <a:moveTo>
                    <a:pt x="0" y="11"/>
                  </a:moveTo>
                  <a:cubicBezTo>
                    <a:pt x="0" y="11"/>
                    <a:pt x="17" y="11"/>
                    <a:pt x="32" y="0"/>
                  </a:cubicBezTo>
                  <a:cubicBezTo>
                    <a:pt x="32" y="0"/>
                    <a:pt x="25" y="17"/>
                    <a:pt x="1" y="1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40">
              <a:extLst>
                <a:ext uri="{FF2B5EF4-FFF2-40B4-BE49-F238E27FC236}">
                  <a16:creationId xmlns:a16="http://schemas.microsoft.com/office/drawing/2014/main" id="{9FF7C60C-02B2-4B15-909E-FD4055325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" y="1245"/>
              <a:ext cx="418" cy="369"/>
            </a:xfrm>
            <a:custGeom>
              <a:avLst/>
              <a:gdLst>
                <a:gd name="T0" fmla="*/ 173 w 176"/>
                <a:gd name="T1" fmla="*/ 127 h 155"/>
                <a:gd name="T2" fmla="*/ 164 w 176"/>
                <a:gd name="T3" fmla="*/ 125 h 155"/>
                <a:gd name="T4" fmla="*/ 155 w 176"/>
                <a:gd name="T5" fmla="*/ 116 h 155"/>
                <a:gd name="T6" fmla="*/ 148 w 176"/>
                <a:gd name="T7" fmla="*/ 101 h 155"/>
                <a:gd name="T8" fmla="*/ 138 w 176"/>
                <a:gd name="T9" fmla="*/ 71 h 155"/>
                <a:gd name="T10" fmla="*/ 137 w 176"/>
                <a:gd name="T11" fmla="*/ 68 h 155"/>
                <a:gd name="T12" fmla="*/ 136 w 176"/>
                <a:gd name="T13" fmla="*/ 65 h 155"/>
                <a:gd name="T14" fmla="*/ 70 w 176"/>
                <a:gd name="T15" fmla="*/ 6 h 155"/>
                <a:gd name="T16" fmla="*/ 21 w 176"/>
                <a:gd name="T17" fmla="*/ 25 h 155"/>
                <a:gd name="T18" fmla="*/ 12 w 176"/>
                <a:gd name="T19" fmla="*/ 38 h 155"/>
                <a:gd name="T20" fmla="*/ 1 w 176"/>
                <a:gd name="T21" fmla="*/ 60 h 155"/>
                <a:gd name="T22" fmla="*/ 1 w 176"/>
                <a:gd name="T23" fmla="*/ 72 h 155"/>
                <a:gd name="T24" fmla="*/ 3 w 176"/>
                <a:gd name="T25" fmla="*/ 61 h 155"/>
                <a:gd name="T26" fmla="*/ 8 w 176"/>
                <a:gd name="T27" fmla="*/ 49 h 155"/>
                <a:gd name="T28" fmla="*/ 10 w 176"/>
                <a:gd name="T29" fmla="*/ 76 h 155"/>
                <a:gd name="T30" fmla="*/ 19 w 176"/>
                <a:gd name="T31" fmla="*/ 74 h 155"/>
                <a:gd name="T32" fmla="*/ 49 w 176"/>
                <a:gd name="T33" fmla="*/ 64 h 155"/>
                <a:gd name="T34" fmla="*/ 53 w 176"/>
                <a:gd name="T35" fmla="*/ 37 h 155"/>
                <a:gd name="T36" fmla="*/ 53 w 176"/>
                <a:gd name="T37" fmla="*/ 37 h 155"/>
                <a:gd name="T38" fmla="*/ 93 w 176"/>
                <a:gd name="T39" fmla="*/ 76 h 155"/>
                <a:gd name="T40" fmla="*/ 99 w 176"/>
                <a:gd name="T41" fmla="*/ 155 h 155"/>
                <a:gd name="T42" fmla="*/ 138 w 176"/>
                <a:gd name="T43" fmla="*/ 80 h 155"/>
                <a:gd name="T44" fmla="*/ 146 w 176"/>
                <a:gd name="T45" fmla="*/ 101 h 155"/>
                <a:gd name="T46" fmla="*/ 153 w 176"/>
                <a:gd name="T47" fmla="*/ 117 h 155"/>
                <a:gd name="T48" fmla="*/ 164 w 176"/>
                <a:gd name="T49" fmla="*/ 126 h 155"/>
                <a:gd name="T50" fmla="*/ 173 w 176"/>
                <a:gd name="T51" fmla="*/ 128 h 155"/>
                <a:gd name="T52" fmla="*/ 176 w 176"/>
                <a:gd name="T53" fmla="*/ 126 h 155"/>
                <a:gd name="T54" fmla="*/ 173 w 176"/>
                <a:gd name="T55" fmla="*/ 12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155">
                  <a:moveTo>
                    <a:pt x="173" y="127"/>
                  </a:moveTo>
                  <a:cubicBezTo>
                    <a:pt x="171" y="127"/>
                    <a:pt x="168" y="127"/>
                    <a:pt x="164" y="125"/>
                  </a:cubicBezTo>
                  <a:cubicBezTo>
                    <a:pt x="161" y="123"/>
                    <a:pt x="158" y="120"/>
                    <a:pt x="155" y="116"/>
                  </a:cubicBezTo>
                  <a:cubicBezTo>
                    <a:pt x="152" y="111"/>
                    <a:pt x="150" y="106"/>
                    <a:pt x="148" y="101"/>
                  </a:cubicBezTo>
                  <a:cubicBezTo>
                    <a:pt x="143" y="89"/>
                    <a:pt x="140" y="79"/>
                    <a:pt x="138" y="71"/>
                  </a:cubicBezTo>
                  <a:cubicBezTo>
                    <a:pt x="137" y="70"/>
                    <a:pt x="137" y="69"/>
                    <a:pt x="137" y="68"/>
                  </a:cubicBezTo>
                  <a:cubicBezTo>
                    <a:pt x="136" y="67"/>
                    <a:pt x="136" y="66"/>
                    <a:pt x="136" y="65"/>
                  </a:cubicBezTo>
                  <a:cubicBezTo>
                    <a:pt x="123" y="15"/>
                    <a:pt x="79" y="6"/>
                    <a:pt x="70" y="6"/>
                  </a:cubicBezTo>
                  <a:cubicBezTo>
                    <a:pt x="61" y="6"/>
                    <a:pt x="45" y="0"/>
                    <a:pt x="21" y="25"/>
                  </a:cubicBezTo>
                  <a:cubicBezTo>
                    <a:pt x="17" y="29"/>
                    <a:pt x="14" y="33"/>
                    <a:pt x="12" y="38"/>
                  </a:cubicBezTo>
                  <a:cubicBezTo>
                    <a:pt x="6" y="45"/>
                    <a:pt x="2" y="54"/>
                    <a:pt x="1" y="60"/>
                  </a:cubicBezTo>
                  <a:cubicBezTo>
                    <a:pt x="0" y="67"/>
                    <a:pt x="0" y="72"/>
                    <a:pt x="1" y="72"/>
                  </a:cubicBezTo>
                  <a:cubicBezTo>
                    <a:pt x="1" y="72"/>
                    <a:pt x="1" y="68"/>
                    <a:pt x="3" y="61"/>
                  </a:cubicBezTo>
                  <a:cubicBezTo>
                    <a:pt x="4" y="57"/>
                    <a:pt x="5" y="53"/>
                    <a:pt x="8" y="49"/>
                  </a:cubicBezTo>
                  <a:cubicBezTo>
                    <a:pt x="4" y="64"/>
                    <a:pt x="10" y="76"/>
                    <a:pt x="10" y="76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6" y="54"/>
                    <a:pt x="50" y="42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0" y="73"/>
                    <a:pt x="93" y="76"/>
                    <a:pt x="93" y="76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40" y="146"/>
                    <a:pt x="139" y="92"/>
                    <a:pt x="138" y="80"/>
                  </a:cubicBezTo>
                  <a:cubicBezTo>
                    <a:pt x="140" y="87"/>
                    <a:pt x="143" y="94"/>
                    <a:pt x="146" y="101"/>
                  </a:cubicBezTo>
                  <a:cubicBezTo>
                    <a:pt x="148" y="107"/>
                    <a:pt x="150" y="112"/>
                    <a:pt x="153" y="117"/>
                  </a:cubicBezTo>
                  <a:cubicBezTo>
                    <a:pt x="156" y="121"/>
                    <a:pt x="160" y="125"/>
                    <a:pt x="164" y="126"/>
                  </a:cubicBezTo>
                  <a:cubicBezTo>
                    <a:pt x="167" y="128"/>
                    <a:pt x="171" y="128"/>
                    <a:pt x="173" y="128"/>
                  </a:cubicBezTo>
                  <a:cubicBezTo>
                    <a:pt x="175" y="127"/>
                    <a:pt x="176" y="127"/>
                    <a:pt x="176" y="126"/>
                  </a:cubicBezTo>
                  <a:cubicBezTo>
                    <a:pt x="176" y="126"/>
                    <a:pt x="175" y="127"/>
                    <a:pt x="173" y="127"/>
                  </a:cubicBezTo>
                  <a:close/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41">
              <a:extLst>
                <a:ext uri="{FF2B5EF4-FFF2-40B4-BE49-F238E27FC236}">
                  <a16:creationId xmlns:a16="http://schemas.microsoft.com/office/drawing/2014/main" id="{58168127-EEC0-45C1-A290-76C87815E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" y="1433"/>
              <a:ext cx="21" cy="69"/>
            </a:xfrm>
            <a:custGeom>
              <a:avLst/>
              <a:gdLst>
                <a:gd name="T0" fmla="*/ 8 w 9"/>
                <a:gd name="T1" fmla="*/ 29 h 29"/>
                <a:gd name="T2" fmla="*/ 3 w 9"/>
                <a:gd name="T3" fmla="*/ 28 h 29"/>
                <a:gd name="T4" fmla="*/ 1 w 9"/>
                <a:gd name="T5" fmla="*/ 27 h 29"/>
                <a:gd name="T6" fmla="*/ 1 w 9"/>
                <a:gd name="T7" fmla="*/ 25 h 29"/>
                <a:gd name="T8" fmla="*/ 4 w 9"/>
                <a:gd name="T9" fmla="*/ 18 h 29"/>
                <a:gd name="T10" fmla="*/ 8 w 9"/>
                <a:gd name="T11" fmla="*/ 5 h 29"/>
                <a:gd name="T12" fmla="*/ 9 w 9"/>
                <a:gd name="T13" fmla="*/ 0 h 29"/>
                <a:gd name="T14" fmla="*/ 7 w 9"/>
                <a:gd name="T15" fmla="*/ 5 h 29"/>
                <a:gd name="T16" fmla="*/ 2 w 9"/>
                <a:gd name="T17" fmla="*/ 17 h 29"/>
                <a:gd name="T18" fmla="*/ 0 w 9"/>
                <a:gd name="T19" fmla="*/ 24 h 29"/>
                <a:gd name="T20" fmla="*/ 0 w 9"/>
                <a:gd name="T21" fmla="*/ 28 h 29"/>
                <a:gd name="T22" fmla="*/ 1 w 9"/>
                <a:gd name="T23" fmla="*/ 29 h 29"/>
                <a:gd name="T24" fmla="*/ 3 w 9"/>
                <a:gd name="T25" fmla="*/ 29 h 29"/>
                <a:gd name="T26" fmla="*/ 8 w 9"/>
                <a:gd name="T2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9">
                  <a:moveTo>
                    <a:pt x="8" y="29"/>
                  </a:moveTo>
                  <a:cubicBezTo>
                    <a:pt x="8" y="28"/>
                    <a:pt x="6" y="28"/>
                    <a:pt x="3" y="28"/>
                  </a:cubicBezTo>
                  <a:cubicBezTo>
                    <a:pt x="2" y="28"/>
                    <a:pt x="1" y="28"/>
                    <a:pt x="1" y="27"/>
                  </a:cubicBezTo>
                  <a:cubicBezTo>
                    <a:pt x="1" y="27"/>
                    <a:pt x="1" y="26"/>
                    <a:pt x="1" y="25"/>
                  </a:cubicBezTo>
                  <a:cubicBezTo>
                    <a:pt x="2" y="22"/>
                    <a:pt x="3" y="20"/>
                    <a:pt x="4" y="18"/>
                  </a:cubicBezTo>
                  <a:cubicBezTo>
                    <a:pt x="5" y="13"/>
                    <a:pt x="7" y="8"/>
                    <a:pt x="8" y="5"/>
                  </a:cubicBezTo>
                  <a:cubicBezTo>
                    <a:pt x="9" y="2"/>
                    <a:pt x="9" y="0"/>
                    <a:pt x="9" y="0"/>
                  </a:cubicBezTo>
                  <a:cubicBezTo>
                    <a:pt x="9" y="0"/>
                    <a:pt x="8" y="2"/>
                    <a:pt x="7" y="5"/>
                  </a:cubicBezTo>
                  <a:cubicBezTo>
                    <a:pt x="6" y="8"/>
                    <a:pt x="4" y="12"/>
                    <a:pt x="2" y="17"/>
                  </a:cubicBezTo>
                  <a:cubicBezTo>
                    <a:pt x="2" y="20"/>
                    <a:pt x="1" y="22"/>
                    <a:pt x="0" y="24"/>
                  </a:cubicBezTo>
                  <a:cubicBezTo>
                    <a:pt x="0" y="25"/>
                    <a:pt x="0" y="26"/>
                    <a:pt x="0" y="28"/>
                  </a:cubicBezTo>
                  <a:cubicBezTo>
                    <a:pt x="0" y="28"/>
                    <a:pt x="1" y="29"/>
                    <a:pt x="1" y="29"/>
                  </a:cubicBezTo>
                  <a:cubicBezTo>
                    <a:pt x="2" y="29"/>
                    <a:pt x="2" y="29"/>
                    <a:pt x="3" y="29"/>
                  </a:cubicBezTo>
                  <a:cubicBezTo>
                    <a:pt x="6" y="29"/>
                    <a:pt x="8" y="29"/>
                    <a:pt x="8" y="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42">
              <a:extLst>
                <a:ext uri="{FF2B5EF4-FFF2-40B4-BE49-F238E27FC236}">
                  <a16:creationId xmlns:a16="http://schemas.microsoft.com/office/drawing/2014/main" id="{38E32034-72A1-410C-B0B2-021E434B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" y="1452"/>
              <a:ext cx="47" cy="52"/>
            </a:xfrm>
            <a:custGeom>
              <a:avLst/>
              <a:gdLst>
                <a:gd name="T0" fmla="*/ 0 w 20"/>
                <a:gd name="T1" fmla="*/ 20 h 22"/>
                <a:gd name="T2" fmla="*/ 1 w 20"/>
                <a:gd name="T3" fmla="*/ 8 h 22"/>
                <a:gd name="T4" fmla="*/ 10 w 20"/>
                <a:gd name="T5" fmla="*/ 0 h 22"/>
                <a:gd name="T6" fmla="*/ 19 w 20"/>
                <a:gd name="T7" fmla="*/ 8 h 22"/>
                <a:gd name="T8" fmla="*/ 14 w 20"/>
                <a:gd name="T9" fmla="*/ 20 h 22"/>
                <a:gd name="T10" fmla="*/ 0 w 20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2">
                  <a:moveTo>
                    <a:pt x="0" y="20"/>
                  </a:moveTo>
                  <a:cubicBezTo>
                    <a:pt x="0" y="16"/>
                    <a:pt x="0" y="12"/>
                    <a:pt x="1" y="8"/>
                  </a:cubicBezTo>
                  <a:cubicBezTo>
                    <a:pt x="3" y="4"/>
                    <a:pt x="6" y="1"/>
                    <a:pt x="10" y="0"/>
                  </a:cubicBezTo>
                  <a:cubicBezTo>
                    <a:pt x="14" y="0"/>
                    <a:pt x="19" y="4"/>
                    <a:pt x="19" y="8"/>
                  </a:cubicBezTo>
                  <a:cubicBezTo>
                    <a:pt x="20" y="13"/>
                    <a:pt x="18" y="17"/>
                    <a:pt x="14" y="20"/>
                  </a:cubicBezTo>
                  <a:cubicBezTo>
                    <a:pt x="10" y="22"/>
                    <a:pt x="4" y="22"/>
                    <a:pt x="0" y="20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3">
              <a:extLst>
                <a:ext uri="{FF2B5EF4-FFF2-40B4-BE49-F238E27FC236}">
                  <a16:creationId xmlns:a16="http://schemas.microsoft.com/office/drawing/2014/main" id="{0CA912A2-CFF0-4B29-A68F-7D084C485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0" y="1464"/>
              <a:ext cx="22" cy="31"/>
            </a:xfrm>
            <a:custGeom>
              <a:avLst/>
              <a:gdLst>
                <a:gd name="T0" fmla="*/ 0 w 9"/>
                <a:gd name="T1" fmla="*/ 11 h 13"/>
                <a:gd name="T2" fmla="*/ 3 w 9"/>
                <a:gd name="T3" fmla="*/ 11 h 13"/>
                <a:gd name="T4" fmla="*/ 6 w 9"/>
                <a:gd name="T5" fmla="*/ 6 h 13"/>
                <a:gd name="T6" fmla="*/ 6 w 9"/>
                <a:gd name="T7" fmla="*/ 3 h 13"/>
                <a:gd name="T8" fmla="*/ 3 w 9"/>
                <a:gd name="T9" fmla="*/ 2 h 13"/>
                <a:gd name="T10" fmla="*/ 0 w 9"/>
                <a:gd name="T11" fmla="*/ 2 h 13"/>
                <a:gd name="T12" fmla="*/ 3 w 9"/>
                <a:gd name="T13" fmla="*/ 0 h 13"/>
                <a:gd name="T14" fmla="*/ 7 w 9"/>
                <a:gd name="T15" fmla="*/ 1 h 13"/>
                <a:gd name="T16" fmla="*/ 8 w 9"/>
                <a:gd name="T17" fmla="*/ 6 h 13"/>
                <a:gd name="T18" fmla="*/ 7 w 9"/>
                <a:gd name="T19" fmla="*/ 10 h 13"/>
                <a:gd name="T20" fmla="*/ 3 w 9"/>
                <a:gd name="T21" fmla="*/ 12 h 13"/>
                <a:gd name="T22" fmla="*/ 0 w 9"/>
                <a:gd name="T2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3">
                  <a:moveTo>
                    <a:pt x="0" y="11"/>
                  </a:moveTo>
                  <a:cubicBezTo>
                    <a:pt x="0" y="11"/>
                    <a:pt x="1" y="11"/>
                    <a:pt x="3" y="11"/>
                  </a:cubicBezTo>
                  <a:cubicBezTo>
                    <a:pt x="5" y="11"/>
                    <a:pt x="6" y="9"/>
                    <a:pt x="6" y="6"/>
                  </a:cubicBezTo>
                  <a:cubicBezTo>
                    <a:pt x="7" y="5"/>
                    <a:pt x="6" y="3"/>
                    <a:pt x="6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1" y="2"/>
                    <a:pt x="0" y="3"/>
                    <a:pt x="0" y="2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8" y="2"/>
                    <a:pt x="9" y="4"/>
                    <a:pt x="8" y="6"/>
                  </a:cubicBezTo>
                  <a:cubicBezTo>
                    <a:pt x="8" y="8"/>
                    <a:pt x="8" y="9"/>
                    <a:pt x="7" y="10"/>
                  </a:cubicBezTo>
                  <a:cubicBezTo>
                    <a:pt x="6" y="12"/>
                    <a:pt x="4" y="12"/>
                    <a:pt x="3" y="12"/>
                  </a:cubicBezTo>
                  <a:cubicBezTo>
                    <a:pt x="1" y="13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4">
              <a:extLst>
                <a:ext uri="{FF2B5EF4-FFF2-40B4-BE49-F238E27FC236}">
                  <a16:creationId xmlns:a16="http://schemas.microsoft.com/office/drawing/2014/main" id="{7B2C1F8C-E4CB-4159-95A4-7730D1FD4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" y="1495"/>
              <a:ext cx="36" cy="31"/>
            </a:xfrm>
            <a:custGeom>
              <a:avLst/>
              <a:gdLst>
                <a:gd name="T0" fmla="*/ 13 w 15"/>
                <a:gd name="T1" fmla="*/ 1 h 13"/>
                <a:gd name="T2" fmla="*/ 15 w 15"/>
                <a:gd name="T3" fmla="*/ 6 h 13"/>
                <a:gd name="T4" fmla="*/ 13 w 15"/>
                <a:gd name="T5" fmla="*/ 11 h 13"/>
                <a:gd name="T6" fmla="*/ 6 w 15"/>
                <a:gd name="T7" fmla="*/ 13 h 13"/>
                <a:gd name="T8" fmla="*/ 1 w 15"/>
                <a:gd name="T9" fmla="*/ 9 h 13"/>
                <a:gd name="T10" fmla="*/ 0 w 15"/>
                <a:gd name="T11" fmla="*/ 3 h 13"/>
                <a:gd name="T12" fmla="*/ 3 w 15"/>
                <a:gd name="T13" fmla="*/ 0 h 13"/>
                <a:gd name="T14" fmla="*/ 1 w 15"/>
                <a:gd name="T15" fmla="*/ 4 h 13"/>
                <a:gd name="T16" fmla="*/ 2 w 15"/>
                <a:gd name="T17" fmla="*/ 8 h 13"/>
                <a:gd name="T18" fmla="*/ 6 w 15"/>
                <a:gd name="T19" fmla="*/ 11 h 13"/>
                <a:gd name="T20" fmla="*/ 11 w 15"/>
                <a:gd name="T21" fmla="*/ 10 h 13"/>
                <a:gd name="T22" fmla="*/ 13 w 15"/>
                <a:gd name="T23" fmla="*/ 6 h 13"/>
                <a:gd name="T24" fmla="*/ 13 w 15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3" y="1"/>
                  </a:moveTo>
                  <a:cubicBezTo>
                    <a:pt x="13" y="1"/>
                    <a:pt x="15" y="3"/>
                    <a:pt x="15" y="6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1" y="12"/>
                    <a:pt x="9" y="13"/>
                    <a:pt x="6" y="13"/>
                  </a:cubicBezTo>
                  <a:cubicBezTo>
                    <a:pt x="4" y="12"/>
                    <a:pt x="2" y="11"/>
                    <a:pt x="1" y="9"/>
                  </a:cubicBezTo>
                  <a:cubicBezTo>
                    <a:pt x="0" y="7"/>
                    <a:pt x="0" y="5"/>
                    <a:pt x="0" y="3"/>
                  </a:cubicBezTo>
                  <a:cubicBezTo>
                    <a:pt x="1" y="0"/>
                    <a:pt x="3" y="0"/>
                    <a:pt x="3" y="0"/>
                  </a:cubicBezTo>
                  <a:cubicBezTo>
                    <a:pt x="3" y="0"/>
                    <a:pt x="2" y="1"/>
                    <a:pt x="1" y="4"/>
                  </a:cubicBezTo>
                  <a:cubicBezTo>
                    <a:pt x="1" y="5"/>
                    <a:pt x="1" y="7"/>
                    <a:pt x="2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3" y="8"/>
                    <a:pt x="13" y="7"/>
                    <a:pt x="13" y="6"/>
                  </a:cubicBezTo>
                  <a:cubicBezTo>
                    <a:pt x="14" y="3"/>
                    <a:pt x="13" y="2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5">
              <a:extLst>
                <a:ext uri="{FF2B5EF4-FFF2-40B4-BE49-F238E27FC236}">
                  <a16:creationId xmlns:a16="http://schemas.microsoft.com/office/drawing/2014/main" id="{83E02138-F96E-44F4-96FB-008F4FFC0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0" y="1326"/>
              <a:ext cx="124" cy="143"/>
            </a:xfrm>
            <a:custGeom>
              <a:avLst/>
              <a:gdLst>
                <a:gd name="T0" fmla="*/ 52 w 52"/>
                <a:gd name="T1" fmla="*/ 56 h 60"/>
                <a:gd name="T2" fmla="*/ 49 w 52"/>
                <a:gd name="T3" fmla="*/ 58 h 60"/>
                <a:gd name="T4" fmla="*/ 39 w 52"/>
                <a:gd name="T5" fmla="*/ 60 h 60"/>
                <a:gd name="T6" fmla="*/ 25 w 52"/>
                <a:gd name="T7" fmla="*/ 56 h 60"/>
                <a:gd name="T8" fmla="*/ 11 w 52"/>
                <a:gd name="T9" fmla="*/ 44 h 60"/>
                <a:gd name="T10" fmla="*/ 1 w 52"/>
                <a:gd name="T11" fmla="*/ 13 h 60"/>
                <a:gd name="T12" fmla="*/ 0 w 52"/>
                <a:gd name="T13" fmla="*/ 4 h 60"/>
                <a:gd name="T14" fmla="*/ 0 w 52"/>
                <a:gd name="T15" fmla="*/ 0 h 60"/>
                <a:gd name="T16" fmla="*/ 2 w 52"/>
                <a:gd name="T17" fmla="*/ 13 h 60"/>
                <a:gd name="T18" fmla="*/ 13 w 52"/>
                <a:gd name="T19" fmla="*/ 43 h 60"/>
                <a:gd name="T20" fmla="*/ 26 w 52"/>
                <a:gd name="T21" fmla="*/ 55 h 60"/>
                <a:gd name="T22" fmla="*/ 39 w 52"/>
                <a:gd name="T23" fmla="*/ 58 h 60"/>
                <a:gd name="T24" fmla="*/ 52 w 52"/>
                <a:gd name="T25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0">
                  <a:moveTo>
                    <a:pt x="52" y="56"/>
                  </a:moveTo>
                  <a:cubicBezTo>
                    <a:pt x="52" y="56"/>
                    <a:pt x="51" y="57"/>
                    <a:pt x="49" y="58"/>
                  </a:cubicBezTo>
                  <a:cubicBezTo>
                    <a:pt x="47" y="59"/>
                    <a:pt x="43" y="60"/>
                    <a:pt x="39" y="60"/>
                  </a:cubicBezTo>
                  <a:cubicBezTo>
                    <a:pt x="35" y="60"/>
                    <a:pt x="30" y="59"/>
                    <a:pt x="25" y="56"/>
                  </a:cubicBezTo>
                  <a:cubicBezTo>
                    <a:pt x="20" y="54"/>
                    <a:pt x="15" y="49"/>
                    <a:pt x="11" y="44"/>
                  </a:cubicBezTo>
                  <a:cubicBezTo>
                    <a:pt x="4" y="33"/>
                    <a:pt x="2" y="22"/>
                    <a:pt x="1" y="13"/>
                  </a:cubicBezTo>
                  <a:cubicBezTo>
                    <a:pt x="0" y="9"/>
                    <a:pt x="0" y="6"/>
                    <a:pt x="0" y="4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5"/>
                    <a:pt x="2" y="13"/>
                  </a:cubicBezTo>
                  <a:cubicBezTo>
                    <a:pt x="4" y="21"/>
                    <a:pt x="6" y="33"/>
                    <a:pt x="13" y="43"/>
                  </a:cubicBezTo>
                  <a:cubicBezTo>
                    <a:pt x="17" y="48"/>
                    <a:pt x="21" y="52"/>
                    <a:pt x="26" y="55"/>
                  </a:cubicBezTo>
                  <a:cubicBezTo>
                    <a:pt x="30" y="57"/>
                    <a:pt x="35" y="58"/>
                    <a:pt x="39" y="58"/>
                  </a:cubicBezTo>
                  <a:cubicBezTo>
                    <a:pt x="47" y="59"/>
                    <a:pt x="52" y="55"/>
                    <a:pt x="52" y="56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6">
              <a:extLst>
                <a:ext uri="{FF2B5EF4-FFF2-40B4-BE49-F238E27FC236}">
                  <a16:creationId xmlns:a16="http://schemas.microsoft.com/office/drawing/2014/main" id="{05F26256-6142-44F8-8D9D-965CB73B8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" y="1312"/>
              <a:ext cx="41" cy="66"/>
            </a:xfrm>
            <a:custGeom>
              <a:avLst/>
              <a:gdLst>
                <a:gd name="T0" fmla="*/ 17 w 17"/>
                <a:gd name="T1" fmla="*/ 28 h 28"/>
                <a:gd name="T2" fmla="*/ 10 w 17"/>
                <a:gd name="T3" fmla="*/ 13 h 28"/>
                <a:gd name="T4" fmla="*/ 0 w 17"/>
                <a:gd name="T5" fmla="*/ 0 h 28"/>
                <a:gd name="T6" fmla="*/ 11 w 17"/>
                <a:gd name="T7" fmla="*/ 12 h 28"/>
                <a:gd name="T8" fmla="*/ 17 w 1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8">
                  <a:moveTo>
                    <a:pt x="17" y="28"/>
                  </a:moveTo>
                  <a:cubicBezTo>
                    <a:pt x="16" y="28"/>
                    <a:pt x="14" y="21"/>
                    <a:pt x="10" y="13"/>
                  </a:cubicBezTo>
                  <a:cubicBezTo>
                    <a:pt x="5" y="6"/>
                    <a:pt x="0" y="1"/>
                    <a:pt x="0" y="0"/>
                  </a:cubicBezTo>
                  <a:cubicBezTo>
                    <a:pt x="0" y="0"/>
                    <a:pt x="7" y="4"/>
                    <a:pt x="11" y="12"/>
                  </a:cubicBezTo>
                  <a:cubicBezTo>
                    <a:pt x="16" y="20"/>
                    <a:pt x="17" y="27"/>
                    <a:pt x="17" y="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7">
              <a:extLst>
                <a:ext uri="{FF2B5EF4-FFF2-40B4-BE49-F238E27FC236}">
                  <a16:creationId xmlns:a16="http://schemas.microsoft.com/office/drawing/2014/main" id="{697FE08F-2C17-4D4E-9D94-5B1E850EF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5" y="1982"/>
              <a:ext cx="161" cy="199"/>
            </a:xfrm>
            <a:custGeom>
              <a:avLst/>
              <a:gdLst>
                <a:gd name="T0" fmla="*/ 57 w 68"/>
                <a:gd name="T1" fmla="*/ 84 h 84"/>
                <a:gd name="T2" fmla="*/ 43 w 68"/>
                <a:gd name="T3" fmla="*/ 83 h 84"/>
                <a:gd name="T4" fmla="*/ 19 w 68"/>
                <a:gd name="T5" fmla="*/ 79 h 84"/>
                <a:gd name="T6" fmla="*/ 21 w 68"/>
                <a:gd name="T7" fmla="*/ 70 h 84"/>
                <a:gd name="T8" fmla="*/ 13 w 68"/>
                <a:gd name="T9" fmla="*/ 61 h 84"/>
                <a:gd name="T10" fmla="*/ 18 w 68"/>
                <a:gd name="T11" fmla="*/ 56 h 84"/>
                <a:gd name="T12" fmla="*/ 8 w 68"/>
                <a:gd name="T13" fmla="*/ 50 h 84"/>
                <a:gd name="T14" fmla="*/ 12 w 68"/>
                <a:gd name="T15" fmla="*/ 43 h 84"/>
                <a:gd name="T16" fmla="*/ 4 w 68"/>
                <a:gd name="T17" fmla="*/ 28 h 84"/>
                <a:gd name="T18" fmla="*/ 15 w 68"/>
                <a:gd name="T19" fmla="*/ 32 h 84"/>
                <a:gd name="T20" fmla="*/ 35 w 68"/>
                <a:gd name="T21" fmla="*/ 29 h 84"/>
                <a:gd name="T22" fmla="*/ 28 w 68"/>
                <a:gd name="T23" fmla="*/ 3 h 84"/>
                <a:gd name="T24" fmla="*/ 36 w 68"/>
                <a:gd name="T25" fmla="*/ 5 h 84"/>
                <a:gd name="T26" fmla="*/ 41 w 68"/>
                <a:gd name="T27" fmla="*/ 17 h 84"/>
                <a:gd name="T28" fmla="*/ 48 w 68"/>
                <a:gd name="T29" fmla="*/ 26 h 84"/>
                <a:gd name="T30" fmla="*/ 56 w 68"/>
                <a:gd name="T31" fmla="*/ 33 h 84"/>
                <a:gd name="T32" fmla="*/ 68 w 68"/>
                <a:gd name="T33" fmla="*/ 45 h 84"/>
                <a:gd name="T34" fmla="*/ 57 w 68"/>
                <a:gd name="T3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84">
                  <a:moveTo>
                    <a:pt x="57" y="84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30" y="82"/>
                    <a:pt x="23" y="82"/>
                    <a:pt x="19" y="79"/>
                  </a:cubicBezTo>
                  <a:cubicBezTo>
                    <a:pt x="15" y="74"/>
                    <a:pt x="21" y="70"/>
                    <a:pt x="21" y="70"/>
                  </a:cubicBezTo>
                  <a:cubicBezTo>
                    <a:pt x="21" y="70"/>
                    <a:pt x="12" y="66"/>
                    <a:pt x="13" y="61"/>
                  </a:cubicBezTo>
                  <a:cubicBezTo>
                    <a:pt x="13" y="57"/>
                    <a:pt x="18" y="56"/>
                    <a:pt x="18" y="56"/>
                  </a:cubicBezTo>
                  <a:cubicBezTo>
                    <a:pt x="18" y="56"/>
                    <a:pt x="10" y="53"/>
                    <a:pt x="8" y="50"/>
                  </a:cubicBezTo>
                  <a:cubicBezTo>
                    <a:pt x="6" y="45"/>
                    <a:pt x="12" y="43"/>
                    <a:pt x="12" y="43"/>
                  </a:cubicBezTo>
                  <a:cubicBezTo>
                    <a:pt x="0" y="36"/>
                    <a:pt x="1" y="29"/>
                    <a:pt x="4" y="28"/>
                  </a:cubicBezTo>
                  <a:cubicBezTo>
                    <a:pt x="7" y="28"/>
                    <a:pt x="15" y="32"/>
                    <a:pt x="15" y="32"/>
                  </a:cubicBezTo>
                  <a:cubicBezTo>
                    <a:pt x="23" y="34"/>
                    <a:pt x="43" y="40"/>
                    <a:pt x="35" y="29"/>
                  </a:cubicBezTo>
                  <a:cubicBezTo>
                    <a:pt x="28" y="18"/>
                    <a:pt x="26" y="6"/>
                    <a:pt x="28" y="3"/>
                  </a:cubicBezTo>
                  <a:cubicBezTo>
                    <a:pt x="30" y="0"/>
                    <a:pt x="35" y="1"/>
                    <a:pt x="36" y="5"/>
                  </a:cubicBezTo>
                  <a:cubicBezTo>
                    <a:pt x="36" y="8"/>
                    <a:pt x="39" y="13"/>
                    <a:pt x="41" y="17"/>
                  </a:cubicBezTo>
                  <a:cubicBezTo>
                    <a:pt x="43" y="20"/>
                    <a:pt x="45" y="23"/>
                    <a:pt x="48" y="26"/>
                  </a:cubicBezTo>
                  <a:cubicBezTo>
                    <a:pt x="51" y="29"/>
                    <a:pt x="54" y="31"/>
                    <a:pt x="56" y="33"/>
                  </a:cubicBezTo>
                  <a:cubicBezTo>
                    <a:pt x="68" y="45"/>
                    <a:pt x="68" y="45"/>
                    <a:pt x="68" y="45"/>
                  </a:cubicBezTo>
                  <a:lnTo>
                    <a:pt x="57" y="84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8">
              <a:extLst>
                <a:ext uri="{FF2B5EF4-FFF2-40B4-BE49-F238E27FC236}">
                  <a16:creationId xmlns:a16="http://schemas.microsoft.com/office/drawing/2014/main" id="{64D61B00-3441-4DFC-9CBD-3D04CED35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" y="1832"/>
              <a:ext cx="66" cy="183"/>
            </a:xfrm>
            <a:custGeom>
              <a:avLst/>
              <a:gdLst>
                <a:gd name="T0" fmla="*/ 10 w 28"/>
                <a:gd name="T1" fmla="*/ 6 h 77"/>
                <a:gd name="T2" fmla="*/ 17 w 28"/>
                <a:gd name="T3" fmla="*/ 2 h 77"/>
                <a:gd name="T4" fmla="*/ 17 w 28"/>
                <a:gd name="T5" fmla="*/ 7 h 77"/>
                <a:gd name="T6" fmla="*/ 9 w 28"/>
                <a:gd name="T7" fmla="*/ 35 h 77"/>
                <a:gd name="T8" fmla="*/ 9 w 28"/>
                <a:gd name="T9" fmla="*/ 35 h 77"/>
                <a:gd name="T10" fmla="*/ 17 w 28"/>
                <a:gd name="T11" fmla="*/ 15 h 77"/>
                <a:gd name="T12" fmla="*/ 23 w 28"/>
                <a:gd name="T13" fmla="*/ 12 h 77"/>
                <a:gd name="T14" fmla="*/ 23 w 28"/>
                <a:gd name="T15" fmla="*/ 16 h 77"/>
                <a:gd name="T16" fmla="*/ 16 w 28"/>
                <a:gd name="T17" fmla="*/ 40 h 77"/>
                <a:gd name="T18" fmla="*/ 22 w 28"/>
                <a:gd name="T19" fmla="*/ 25 h 77"/>
                <a:gd name="T20" fmla="*/ 26 w 28"/>
                <a:gd name="T21" fmla="*/ 22 h 77"/>
                <a:gd name="T22" fmla="*/ 28 w 28"/>
                <a:gd name="T23" fmla="*/ 26 h 77"/>
                <a:gd name="T24" fmla="*/ 23 w 28"/>
                <a:gd name="T25" fmla="*/ 44 h 77"/>
                <a:gd name="T26" fmla="*/ 24 w 28"/>
                <a:gd name="T27" fmla="*/ 63 h 77"/>
                <a:gd name="T28" fmla="*/ 24 w 28"/>
                <a:gd name="T29" fmla="*/ 65 h 77"/>
                <a:gd name="T30" fmla="*/ 26 w 28"/>
                <a:gd name="T31" fmla="*/ 67 h 77"/>
                <a:gd name="T32" fmla="*/ 14 w 28"/>
                <a:gd name="T33" fmla="*/ 77 h 77"/>
                <a:gd name="T34" fmla="*/ 2 w 28"/>
                <a:gd name="T35" fmla="*/ 42 h 77"/>
                <a:gd name="T36" fmla="*/ 2 w 28"/>
                <a:gd name="T37" fmla="*/ 28 h 77"/>
                <a:gd name="T38" fmla="*/ 10 w 28"/>
                <a:gd name="T3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77">
                  <a:moveTo>
                    <a:pt x="10" y="6"/>
                  </a:moveTo>
                  <a:cubicBezTo>
                    <a:pt x="11" y="3"/>
                    <a:pt x="14" y="0"/>
                    <a:pt x="17" y="2"/>
                  </a:cubicBezTo>
                  <a:cubicBezTo>
                    <a:pt x="18" y="3"/>
                    <a:pt x="18" y="5"/>
                    <a:pt x="17" y="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2"/>
                    <a:pt x="21" y="10"/>
                    <a:pt x="23" y="12"/>
                  </a:cubicBezTo>
                  <a:cubicBezTo>
                    <a:pt x="24" y="13"/>
                    <a:pt x="24" y="15"/>
                    <a:pt x="23" y="16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2"/>
                    <a:pt x="25" y="21"/>
                    <a:pt x="26" y="22"/>
                  </a:cubicBezTo>
                  <a:cubicBezTo>
                    <a:pt x="28" y="22"/>
                    <a:pt x="28" y="25"/>
                    <a:pt x="28" y="26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7"/>
                    <a:pt x="28" y="57"/>
                    <a:pt x="24" y="6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4" y="77"/>
                    <a:pt x="4" y="50"/>
                    <a:pt x="2" y="42"/>
                  </a:cubicBezTo>
                  <a:cubicBezTo>
                    <a:pt x="0" y="35"/>
                    <a:pt x="1" y="31"/>
                    <a:pt x="2" y="28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F9C89EE-B4EB-468B-98FB-887561861F31}"/>
              </a:ext>
            </a:extLst>
          </p:cNvPr>
          <p:cNvGrpSpPr/>
          <p:nvPr/>
        </p:nvGrpSpPr>
        <p:grpSpPr>
          <a:xfrm>
            <a:off x="663885" y="4219215"/>
            <a:ext cx="2043363" cy="1308747"/>
            <a:chOff x="4468700" y="2100924"/>
            <a:chExt cx="2043363" cy="1308747"/>
          </a:xfrm>
        </p:grpSpPr>
        <p:sp>
          <p:nvSpPr>
            <p:cNvPr id="149" name="Text Placeholder 2">
              <a:extLst>
                <a:ext uri="{FF2B5EF4-FFF2-40B4-BE49-F238E27FC236}">
                  <a16:creationId xmlns:a16="http://schemas.microsoft.com/office/drawing/2014/main" id="{1FEB45B9-D473-45BD-BFC3-298FF2966B51}"/>
                </a:ext>
              </a:extLst>
            </p:cNvPr>
            <p:cNvSpPr txBox="1">
              <a:spLocks/>
            </p:cNvSpPr>
            <p:nvPr/>
          </p:nvSpPr>
          <p:spPr>
            <a:xfrm>
              <a:off x="4468700" y="2855673"/>
              <a:ext cx="2043363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en-US" sz="2000" dirty="0">
                  <a:latin typeface="Arial Narrow" panose="020B0606020202030204" pitchFamily="34" charset="0"/>
                </a:rPr>
                <a:t>easy to access and user friendly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150DBFE-AE56-44D3-A8AC-CDE8F2A10130}"/>
                </a:ext>
              </a:extLst>
            </p:cNvPr>
            <p:cNvGrpSpPr/>
            <p:nvPr/>
          </p:nvGrpSpPr>
          <p:grpSpPr>
            <a:xfrm>
              <a:off x="4468701" y="2100924"/>
              <a:ext cx="643132" cy="579252"/>
              <a:chOff x="4468701" y="2100924"/>
              <a:chExt cx="643132" cy="579252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D9BA9166-5C40-4563-B867-119A3026E620}"/>
                  </a:ext>
                </a:extLst>
              </p:cNvPr>
              <p:cNvGrpSpPr/>
              <p:nvPr/>
            </p:nvGrpSpPr>
            <p:grpSpPr>
              <a:xfrm>
                <a:off x="4468701" y="2100924"/>
                <a:ext cx="643132" cy="579252"/>
                <a:chOff x="5035809" y="4247797"/>
                <a:chExt cx="394930" cy="355704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66D3F840-4586-4152-8CF3-5CC0E148AE54}"/>
                    </a:ext>
                  </a:extLst>
                </p:cNvPr>
                <p:cNvSpPr/>
                <p:nvPr/>
              </p:nvSpPr>
              <p:spPr>
                <a:xfrm>
                  <a:off x="5075036" y="4247797"/>
                  <a:ext cx="355703" cy="355704"/>
                </a:xfrm>
                <a:prstGeom prst="ellipse">
                  <a:avLst/>
                </a:prstGeom>
                <a:solidFill>
                  <a:srgbClr val="7DD4FF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B3A481AB-AB39-4680-8B9E-6630B27F7791}"/>
                    </a:ext>
                  </a:extLst>
                </p:cNvPr>
                <p:cNvSpPr/>
                <p:nvPr/>
              </p:nvSpPr>
              <p:spPr>
                <a:xfrm>
                  <a:off x="5035809" y="4247797"/>
                  <a:ext cx="355703" cy="355704"/>
                </a:xfrm>
                <a:prstGeom prst="ellipse">
                  <a:avLst/>
                </a:prstGeom>
                <a:noFill/>
                <a:ln>
                  <a:solidFill>
                    <a:srgbClr val="008B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F2255D0-0529-493A-8897-EF401887569A}"/>
                  </a:ext>
                </a:extLst>
              </p:cNvPr>
              <p:cNvSpPr txBox="1"/>
              <p:nvPr/>
            </p:nvSpPr>
            <p:spPr>
              <a:xfrm>
                <a:off x="4681547" y="2236662"/>
                <a:ext cx="129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D" sz="2000" b="1" i="1" dirty="0">
                    <a:solidFill>
                      <a:srgbClr val="008BD0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CEE04E1-9D6D-4A7F-BCC7-AB12A3269E99}"/>
              </a:ext>
            </a:extLst>
          </p:cNvPr>
          <p:cNvGrpSpPr/>
          <p:nvPr/>
        </p:nvGrpSpPr>
        <p:grpSpPr>
          <a:xfrm>
            <a:off x="2869101" y="4219215"/>
            <a:ext cx="2043363" cy="2416742"/>
            <a:chOff x="4468700" y="2100924"/>
            <a:chExt cx="2043363" cy="2416742"/>
          </a:xfrm>
        </p:grpSpPr>
        <p:sp>
          <p:nvSpPr>
            <p:cNvPr id="156" name="Text Placeholder 2">
              <a:extLst>
                <a:ext uri="{FF2B5EF4-FFF2-40B4-BE49-F238E27FC236}">
                  <a16:creationId xmlns:a16="http://schemas.microsoft.com/office/drawing/2014/main" id="{8723F718-01AA-4FB3-8C3C-638A22EA777D}"/>
                </a:ext>
              </a:extLst>
            </p:cNvPr>
            <p:cNvSpPr txBox="1">
              <a:spLocks/>
            </p:cNvSpPr>
            <p:nvPr/>
          </p:nvSpPr>
          <p:spPr>
            <a:xfrm>
              <a:off x="4468700" y="2855673"/>
              <a:ext cx="2043363" cy="16619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en-US" sz="2000" dirty="0">
                  <a:latin typeface="Arial Narrow" panose="020B0606020202030204" pitchFamily="34" charset="0"/>
                </a:rPr>
                <a:t>no doubt India is one of the fastest developing country therefore t is necessary for citizens to be UpToDate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CD92805-AD8F-45E0-8DD7-96191E6AE6F1}"/>
                </a:ext>
              </a:extLst>
            </p:cNvPr>
            <p:cNvGrpSpPr/>
            <p:nvPr/>
          </p:nvGrpSpPr>
          <p:grpSpPr>
            <a:xfrm>
              <a:off x="4468701" y="2100924"/>
              <a:ext cx="643132" cy="579252"/>
              <a:chOff x="4468701" y="2100924"/>
              <a:chExt cx="643132" cy="579252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82637333-4E59-46A2-8332-C94ED5B90DA7}"/>
                  </a:ext>
                </a:extLst>
              </p:cNvPr>
              <p:cNvGrpSpPr/>
              <p:nvPr/>
            </p:nvGrpSpPr>
            <p:grpSpPr>
              <a:xfrm>
                <a:off x="4468701" y="2100924"/>
                <a:ext cx="643132" cy="579252"/>
                <a:chOff x="5035809" y="4247797"/>
                <a:chExt cx="394930" cy="355704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3AD6A4D-20CE-4F9D-8846-93DB0758A15F}"/>
                    </a:ext>
                  </a:extLst>
                </p:cNvPr>
                <p:cNvSpPr/>
                <p:nvPr/>
              </p:nvSpPr>
              <p:spPr>
                <a:xfrm>
                  <a:off x="5075036" y="4247797"/>
                  <a:ext cx="355703" cy="355704"/>
                </a:xfrm>
                <a:prstGeom prst="ellipse">
                  <a:avLst/>
                </a:prstGeom>
                <a:solidFill>
                  <a:srgbClr val="7DD4FF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60E2D236-5F80-4153-B9F6-0803E75B600B}"/>
                    </a:ext>
                  </a:extLst>
                </p:cNvPr>
                <p:cNvSpPr/>
                <p:nvPr/>
              </p:nvSpPr>
              <p:spPr>
                <a:xfrm>
                  <a:off x="5035809" y="4247797"/>
                  <a:ext cx="355703" cy="355704"/>
                </a:xfrm>
                <a:prstGeom prst="ellipse">
                  <a:avLst/>
                </a:prstGeom>
                <a:noFill/>
                <a:ln>
                  <a:solidFill>
                    <a:srgbClr val="008B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9125471-8E9E-4C8E-B1F9-040864D51CB7}"/>
                  </a:ext>
                </a:extLst>
              </p:cNvPr>
              <p:cNvSpPr txBox="1"/>
              <p:nvPr/>
            </p:nvSpPr>
            <p:spPr>
              <a:xfrm>
                <a:off x="4706249" y="2236662"/>
                <a:ext cx="129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D" sz="2000" b="1" i="1" dirty="0">
                    <a:solidFill>
                      <a:srgbClr val="008BD0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7D37EBE-AC00-4560-8327-CDFB4FDACFA4}"/>
              </a:ext>
            </a:extLst>
          </p:cNvPr>
          <p:cNvGrpSpPr/>
          <p:nvPr/>
        </p:nvGrpSpPr>
        <p:grpSpPr>
          <a:xfrm>
            <a:off x="5074317" y="4219215"/>
            <a:ext cx="2043363" cy="2462909"/>
            <a:chOff x="4468700" y="2100924"/>
            <a:chExt cx="2043363" cy="2462909"/>
          </a:xfrm>
        </p:grpSpPr>
        <p:sp>
          <p:nvSpPr>
            <p:cNvPr id="163" name="Text Placeholder 2">
              <a:extLst>
                <a:ext uri="{FF2B5EF4-FFF2-40B4-BE49-F238E27FC236}">
                  <a16:creationId xmlns:a16="http://schemas.microsoft.com/office/drawing/2014/main" id="{05689790-92E5-4F9D-BB09-5899CD011CE7}"/>
                </a:ext>
              </a:extLst>
            </p:cNvPr>
            <p:cNvSpPr txBox="1">
              <a:spLocks/>
            </p:cNvSpPr>
            <p:nvPr/>
          </p:nvSpPr>
          <p:spPr>
            <a:xfrm>
              <a:off x="4468700" y="2855673"/>
              <a:ext cx="2043363" cy="170816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IN" altLang="en-US" sz="2000" dirty="0">
                  <a:latin typeface="Arial Narrow" panose="020B0606020202030204" pitchFamily="34" charset="0"/>
                </a:rPr>
                <a:t>For made in India program, market related information and political update are required 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9CA5FAD0-C6F9-40AF-A08F-2F2A86EA4B5A}"/>
                </a:ext>
              </a:extLst>
            </p:cNvPr>
            <p:cNvGrpSpPr/>
            <p:nvPr/>
          </p:nvGrpSpPr>
          <p:grpSpPr>
            <a:xfrm>
              <a:off x="4468701" y="2100924"/>
              <a:ext cx="643132" cy="579252"/>
              <a:chOff x="4468701" y="2100924"/>
              <a:chExt cx="643132" cy="579252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985B1F97-591F-4C32-BB18-E7619926B2CC}"/>
                  </a:ext>
                </a:extLst>
              </p:cNvPr>
              <p:cNvGrpSpPr/>
              <p:nvPr/>
            </p:nvGrpSpPr>
            <p:grpSpPr>
              <a:xfrm>
                <a:off x="4468701" y="2100924"/>
                <a:ext cx="643132" cy="579252"/>
                <a:chOff x="5035809" y="4247797"/>
                <a:chExt cx="394930" cy="355704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2B8B5EF-4675-4C31-B033-ADA7976366EB}"/>
                    </a:ext>
                  </a:extLst>
                </p:cNvPr>
                <p:cNvSpPr/>
                <p:nvPr/>
              </p:nvSpPr>
              <p:spPr>
                <a:xfrm>
                  <a:off x="5075036" y="4247797"/>
                  <a:ext cx="355703" cy="355704"/>
                </a:xfrm>
                <a:prstGeom prst="ellipse">
                  <a:avLst/>
                </a:prstGeom>
                <a:solidFill>
                  <a:srgbClr val="7DD4FF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CC189818-F56F-471B-8504-9C591D2D5B3E}"/>
                    </a:ext>
                  </a:extLst>
                </p:cNvPr>
                <p:cNvSpPr/>
                <p:nvPr/>
              </p:nvSpPr>
              <p:spPr>
                <a:xfrm>
                  <a:off x="5035809" y="4247797"/>
                  <a:ext cx="355703" cy="355704"/>
                </a:xfrm>
                <a:prstGeom prst="ellipse">
                  <a:avLst/>
                </a:prstGeom>
                <a:noFill/>
                <a:ln>
                  <a:solidFill>
                    <a:srgbClr val="008B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83A0015-384C-4B51-86FC-F46D76F95B16}"/>
                  </a:ext>
                </a:extLst>
              </p:cNvPr>
              <p:cNvSpPr txBox="1"/>
              <p:nvPr/>
            </p:nvSpPr>
            <p:spPr>
              <a:xfrm>
                <a:off x="4666997" y="2236662"/>
                <a:ext cx="129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D" sz="2000" b="1" i="1" dirty="0">
                    <a:solidFill>
                      <a:srgbClr val="008BD0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6A71CF1-722B-4C0D-BBB5-B731B0701F53}"/>
              </a:ext>
            </a:extLst>
          </p:cNvPr>
          <p:cNvGrpSpPr/>
          <p:nvPr/>
        </p:nvGrpSpPr>
        <p:grpSpPr>
          <a:xfrm>
            <a:off x="7279533" y="4219215"/>
            <a:ext cx="2043363" cy="2478298"/>
            <a:chOff x="4468700" y="2100924"/>
            <a:chExt cx="2043363" cy="2478298"/>
          </a:xfrm>
        </p:grpSpPr>
        <p:sp>
          <p:nvSpPr>
            <p:cNvPr id="170" name="Text Placeholder 2">
              <a:extLst>
                <a:ext uri="{FF2B5EF4-FFF2-40B4-BE49-F238E27FC236}">
                  <a16:creationId xmlns:a16="http://schemas.microsoft.com/office/drawing/2014/main" id="{18DFCA4F-38B6-420A-94B6-10465C031DC2}"/>
                </a:ext>
              </a:extLst>
            </p:cNvPr>
            <p:cNvSpPr txBox="1">
              <a:spLocks/>
            </p:cNvSpPr>
            <p:nvPr/>
          </p:nvSpPr>
          <p:spPr>
            <a:xfrm>
              <a:off x="4468700" y="2855673"/>
              <a:ext cx="2043363" cy="17235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IN" altLang="en-US" sz="2000" dirty="0">
                  <a:latin typeface="Arial Narrow" panose="020B0606020202030204" pitchFamily="34" charset="0"/>
                </a:rPr>
                <a:t>ease for people to avoid fake news as  every thing is available on same platform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EA5FB3D5-0919-4302-A3D0-117677C83B81}"/>
                </a:ext>
              </a:extLst>
            </p:cNvPr>
            <p:cNvGrpSpPr/>
            <p:nvPr/>
          </p:nvGrpSpPr>
          <p:grpSpPr>
            <a:xfrm>
              <a:off x="4468701" y="2100924"/>
              <a:ext cx="643132" cy="579252"/>
              <a:chOff x="4468701" y="2100924"/>
              <a:chExt cx="643132" cy="579252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A869E61A-E0B0-41B4-885C-7B717487C5BA}"/>
                  </a:ext>
                </a:extLst>
              </p:cNvPr>
              <p:cNvGrpSpPr/>
              <p:nvPr/>
            </p:nvGrpSpPr>
            <p:grpSpPr>
              <a:xfrm>
                <a:off x="4468701" y="2100924"/>
                <a:ext cx="643132" cy="579252"/>
                <a:chOff x="5035809" y="4247797"/>
                <a:chExt cx="394930" cy="355704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ED175027-995A-4A0F-BD57-58BEBF600FE6}"/>
                    </a:ext>
                  </a:extLst>
                </p:cNvPr>
                <p:cNvSpPr/>
                <p:nvPr/>
              </p:nvSpPr>
              <p:spPr>
                <a:xfrm>
                  <a:off x="5075036" y="4247797"/>
                  <a:ext cx="355703" cy="355704"/>
                </a:xfrm>
                <a:prstGeom prst="ellipse">
                  <a:avLst/>
                </a:prstGeom>
                <a:solidFill>
                  <a:srgbClr val="7DD4FF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C5179920-7AB8-472D-A225-E968F3C3BDA0}"/>
                    </a:ext>
                  </a:extLst>
                </p:cNvPr>
                <p:cNvSpPr/>
                <p:nvPr/>
              </p:nvSpPr>
              <p:spPr>
                <a:xfrm>
                  <a:off x="5035809" y="4247797"/>
                  <a:ext cx="355703" cy="355704"/>
                </a:xfrm>
                <a:prstGeom prst="ellipse">
                  <a:avLst/>
                </a:prstGeom>
                <a:noFill/>
                <a:ln>
                  <a:solidFill>
                    <a:srgbClr val="008B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EAB8B4F-08B4-408D-B1BA-9874CCEBA37C}"/>
                  </a:ext>
                </a:extLst>
              </p:cNvPr>
              <p:cNvSpPr txBox="1"/>
              <p:nvPr/>
            </p:nvSpPr>
            <p:spPr>
              <a:xfrm>
                <a:off x="4693165" y="2236662"/>
                <a:ext cx="129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D" sz="2000" b="1" i="1" dirty="0">
                    <a:solidFill>
                      <a:srgbClr val="008BD0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C59A29E-1777-45E3-ABFC-AB14FF9819BA}"/>
              </a:ext>
            </a:extLst>
          </p:cNvPr>
          <p:cNvGrpSpPr/>
          <p:nvPr/>
        </p:nvGrpSpPr>
        <p:grpSpPr>
          <a:xfrm>
            <a:off x="9422398" y="4798467"/>
            <a:ext cx="2610982" cy="1883657"/>
            <a:chOff x="5578475" y="3808413"/>
            <a:chExt cx="1035050" cy="892175"/>
          </a:xfrm>
        </p:grpSpPr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698638B5-59CC-41BE-A312-F92499C3C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913" y="3978276"/>
              <a:ext cx="3175" cy="7938"/>
            </a:xfrm>
            <a:custGeom>
              <a:avLst/>
              <a:gdLst>
                <a:gd name="T0" fmla="*/ 0 w 5"/>
                <a:gd name="T1" fmla="*/ 16 h 16"/>
                <a:gd name="T2" fmla="*/ 5 w 5"/>
                <a:gd name="T3" fmla="*/ 0 h 16"/>
                <a:gd name="T4" fmla="*/ 0 w 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6">
                  <a:moveTo>
                    <a:pt x="0" y="16"/>
                  </a:moveTo>
                  <a:cubicBezTo>
                    <a:pt x="0" y="10"/>
                    <a:pt x="2" y="5"/>
                    <a:pt x="5" y="0"/>
                  </a:cubicBezTo>
                  <a:cubicBezTo>
                    <a:pt x="2" y="5"/>
                    <a:pt x="0" y="10"/>
                    <a:pt x="0" y="1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3E3DEFF2-7906-46DA-B72E-457CEC27A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3973513"/>
              <a:ext cx="3175" cy="3175"/>
            </a:xfrm>
            <a:custGeom>
              <a:avLst/>
              <a:gdLst>
                <a:gd name="T0" fmla="*/ 0 w 7"/>
                <a:gd name="T1" fmla="*/ 7 h 7"/>
                <a:gd name="T2" fmla="*/ 7 w 7"/>
                <a:gd name="T3" fmla="*/ 0 h 7"/>
                <a:gd name="T4" fmla="*/ 0 w 7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cubicBezTo>
                    <a:pt x="2" y="4"/>
                    <a:pt x="4" y="2"/>
                    <a:pt x="7" y="0"/>
                  </a:cubicBezTo>
                  <a:cubicBezTo>
                    <a:pt x="4" y="2"/>
                    <a:pt x="2" y="4"/>
                    <a:pt x="0" y="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623DC03E-CD19-42DE-B78A-E9A63BF5B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960813"/>
              <a:ext cx="528638" cy="12700"/>
            </a:xfrm>
            <a:custGeom>
              <a:avLst/>
              <a:gdLst>
                <a:gd name="T0" fmla="*/ 21 w 1045"/>
                <a:gd name="T1" fmla="*/ 16 h 24"/>
                <a:gd name="T2" fmla="*/ 0 w 1045"/>
                <a:gd name="T3" fmla="*/ 24 h 24"/>
                <a:gd name="T4" fmla="*/ 21 w 1045"/>
                <a:gd name="T5" fmla="*/ 16 h 24"/>
                <a:gd name="T6" fmla="*/ 1024 w 1045"/>
                <a:gd name="T7" fmla="*/ 16 h 24"/>
                <a:gd name="T8" fmla="*/ 1045 w 1045"/>
                <a:gd name="T9" fmla="*/ 0 h 24"/>
                <a:gd name="T10" fmla="*/ 1024 w 1045"/>
                <a:gd name="T11" fmla="*/ 16 h 24"/>
                <a:gd name="T12" fmla="*/ 21 w 1045"/>
                <a:gd name="T13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5" h="24">
                  <a:moveTo>
                    <a:pt x="21" y="16"/>
                  </a:moveTo>
                  <a:cubicBezTo>
                    <a:pt x="13" y="16"/>
                    <a:pt x="5" y="19"/>
                    <a:pt x="0" y="24"/>
                  </a:cubicBezTo>
                  <a:cubicBezTo>
                    <a:pt x="5" y="19"/>
                    <a:pt x="13" y="16"/>
                    <a:pt x="21" y="16"/>
                  </a:cubicBezTo>
                  <a:cubicBezTo>
                    <a:pt x="1024" y="16"/>
                    <a:pt x="1024" y="16"/>
                    <a:pt x="1024" y="16"/>
                  </a:cubicBezTo>
                  <a:cubicBezTo>
                    <a:pt x="1030" y="10"/>
                    <a:pt x="1038" y="5"/>
                    <a:pt x="1045" y="0"/>
                  </a:cubicBezTo>
                  <a:cubicBezTo>
                    <a:pt x="1038" y="5"/>
                    <a:pt x="1030" y="10"/>
                    <a:pt x="1024" y="16"/>
                  </a:cubicBezTo>
                  <a:lnTo>
                    <a:pt x="21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28B917C7-E22C-4C03-BB17-794AE9538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500" y="4054476"/>
              <a:ext cx="7938" cy="1588"/>
            </a:xfrm>
            <a:custGeom>
              <a:avLst/>
              <a:gdLst>
                <a:gd name="T0" fmla="*/ 15 w 15"/>
                <a:gd name="T1" fmla="*/ 4 h 4"/>
                <a:gd name="T2" fmla="*/ 0 w 15"/>
                <a:gd name="T3" fmla="*/ 0 h 4"/>
                <a:gd name="T4" fmla="*/ 15 w 1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5" y="4"/>
                  </a:moveTo>
                  <a:cubicBezTo>
                    <a:pt x="10" y="4"/>
                    <a:pt x="4" y="3"/>
                    <a:pt x="0" y="0"/>
                  </a:cubicBezTo>
                  <a:cubicBezTo>
                    <a:pt x="4" y="3"/>
                    <a:pt x="10" y="4"/>
                    <a:pt x="15" y="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B20A97D2-23DB-48C4-A7E4-3D9A88074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738" y="4049713"/>
              <a:ext cx="4763" cy="4763"/>
            </a:xfrm>
            <a:custGeom>
              <a:avLst/>
              <a:gdLst>
                <a:gd name="T0" fmla="*/ 7 w 7"/>
                <a:gd name="T1" fmla="*/ 7 h 7"/>
                <a:gd name="T2" fmla="*/ 0 w 7"/>
                <a:gd name="T3" fmla="*/ 0 h 7"/>
                <a:gd name="T4" fmla="*/ 7 w 7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4" y="5"/>
                    <a:pt x="2" y="3"/>
                    <a:pt x="0" y="0"/>
                  </a:cubicBezTo>
                  <a:cubicBezTo>
                    <a:pt x="2" y="3"/>
                    <a:pt x="4" y="5"/>
                    <a:pt x="7" y="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60CDEABD-A03F-402E-8033-FD7190949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1563" y="4011613"/>
              <a:ext cx="3175" cy="38100"/>
            </a:xfrm>
            <a:custGeom>
              <a:avLst/>
              <a:gdLst>
                <a:gd name="T0" fmla="*/ 2 w 8"/>
                <a:gd name="T1" fmla="*/ 0 h 75"/>
                <a:gd name="T2" fmla="*/ 0 w 8"/>
                <a:gd name="T3" fmla="*/ 19 h 75"/>
                <a:gd name="T4" fmla="*/ 0 w 8"/>
                <a:gd name="T5" fmla="*/ 54 h 75"/>
                <a:gd name="T6" fmla="*/ 8 w 8"/>
                <a:gd name="T7" fmla="*/ 75 h 75"/>
                <a:gd name="T8" fmla="*/ 0 w 8"/>
                <a:gd name="T9" fmla="*/ 54 h 75"/>
                <a:gd name="T10" fmla="*/ 0 w 8"/>
                <a:gd name="T11" fmla="*/ 19 h 75"/>
                <a:gd name="T12" fmla="*/ 2 w 8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5">
                  <a:moveTo>
                    <a:pt x="2" y="0"/>
                  </a:moveTo>
                  <a:cubicBezTo>
                    <a:pt x="1" y="6"/>
                    <a:pt x="0" y="12"/>
                    <a:pt x="0" y="1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3" y="70"/>
                    <a:pt x="8" y="75"/>
                  </a:cubicBezTo>
                  <a:cubicBezTo>
                    <a:pt x="3" y="70"/>
                    <a:pt x="0" y="62"/>
                    <a:pt x="0" y="5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1" y="6"/>
                    <a:pt x="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AFE30D4-7756-4188-8AFF-85B509A77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813" y="4521201"/>
              <a:ext cx="968375" cy="39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2" name="Freeform 58">
              <a:extLst>
                <a:ext uri="{FF2B5EF4-FFF2-40B4-BE49-F238E27FC236}">
                  <a16:creationId xmlns:a16="http://schemas.microsoft.com/office/drawing/2014/main" id="{EEF4BC93-076A-4BB9-A4A8-640C4C682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813" y="3930651"/>
              <a:ext cx="646113" cy="396875"/>
            </a:xfrm>
            <a:custGeom>
              <a:avLst/>
              <a:gdLst>
                <a:gd name="T0" fmla="*/ 1277 w 1277"/>
                <a:gd name="T1" fmla="*/ 247 h 782"/>
                <a:gd name="T2" fmla="*/ 1202 w 1277"/>
                <a:gd name="T3" fmla="*/ 247 h 782"/>
                <a:gd name="T4" fmla="*/ 1202 w 1277"/>
                <a:gd name="T5" fmla="*/ 674 h 782"/>
                <a:gd name="T6" fmla="*/ 1169 w 1277"/>
                <a:gd name="T7" fmla="*/ 707 h 782"/>
                <a:gd name="T8" fmla="*/ 109 w 1277"/>
                <a:gd name="T9" fmla="*/ 707 h 782"/>
                <a:gd name="T10" fmla="*/ 75 w 1277"/>
                <a:gd name="T11" fmla="*/ 674 h 782"/>
                <a:gd name="T12" fmla="*/ 75 w 1277"/>
                <a:gd name="T13" fmla="*/ 108 h 782"/>
                <a:gd name="T14" fmla="*/ 75 w 1277"/>
                <a:gd name="T15" fmla="*/ 108 h 782"/>
                <a:gd name="T16" fmla="*/ 80 w 1277"/>
                <a:gd name="T17" fmla="*/ 92 h 782"/>
                <a:gd name="T18" fmla="*/ 81 w 1277"/>
                <a:gd name="T19" fmla="*/ 90 h 782"/>
                <a:gd name="T20" fmla="*/ 88 w 1277"/>
                <a:gd name="T21" fmla="*/ 83 h 782"/>
                <a:gd name="T22" fmla="*/ 109 w 1277"/>
                <a:gd name="T23" fmla="*/ 75 h 782"/>
                <a:gd name="T24" fmla="*/ 1112 w 1277"/>
                <a:gd name="T25" fmla="*/ 75 h 782"/>
                <a:gd name="T26" fmla="*/ 1133 w 1277"/>
                <a:gd name="T27" fmla="*/ 59 h 782"/>
                <a:gd name="T28" fmla="*/ 1175 w 1277"/>
                <a:gd name="T29" fmla="*/ 43 h 782"/>
                <a:gd name="T30" fmla="*/ 1180 w 1277"/>
                <a:gd name="T31" fmla="*/ 0 h 782"/>
                <a:gd name="T32" fmla="*/ 73 w 1277"/>
                <a:gd name="T33" fmla="*/ 0 h 782"/>
                <a:gd name="T34" fmla="*/ 0 w 1277"/>
                <a:gd name="T35" fmla="*/ 73 h 782"/>
                <a:gd name="T36" fmla="*/ 0 w 1277"/>
                <a:gd name="T37" fmla="*/ 782 h 782"/>
                <a:gd name="T38" fmla="*/ 1277 w 1277"/>
                <a:gd name="T39" fmla="*/ 782 h 782"/>
                <a:gd name="T40" fmla="*/ 1277 w 1277"/>
                <a:gd name="T41" fmla="*/ 247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7" h="782">
                  <a:moveTo>
                    <a:pt x="1277" y="247"/>
                  </a:moveTo>
                  <a:cubicBezTo>
                    <a:pt x="1202" y="247"/>
                    <a:pt x="1202" y="247"/>
                    <a:pt x="1202" y="247"/>
                  </a:cubicBezTo>
                  <a:cubicBezTo>
                    <a:pt x="1202" y="674"/>
                    <a:pt x="1202" y="674"/>
                    <a:pt x="1202" y="674"/>
                  </a:cubicBezTo>
                  <a:cubicBezTo>
                    <a:pt x="1202" y="692"/>
                    <a:pt x="1187" y="707"/>
                    <a:pt x="1169" y="707"/>
                  </a:cubicBezTo>
                  <a:cubicBezTo>
                    <a:pt x="109" y="707"/>
                    <a:pt x="109" y="707"/>
                    <a:pt x="109" y="707"/>
                  </a:cubicBezTo>
                  <a:cubicBezTo>
                    <a:pt x="90" y="707"/>
                    <a:pt x="75" y="692"/>
                    <a:pt x="75" y="674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2"/>
                    <a:pt x="77" y="97"/>
                    <a:pt x="80" y="92"/>
                  </a:cubicBezTo>
                  <a:cubicBezTo>
                    <a:pt x="80" y="91"/>
                    <a:pt x="81" y="91"/>
                    <a:pt x="81" y="90"/>
                  </a:cubicBezTo>
                  <a:cubicBezTo>
                    <a:pt x="83" y="87"/>
                    <a:pt x="85" y="85"/>
                    <a:pt x="88" y="83"/>
                  </a:cubicBezTo>
                  <a:cubicBezTo>
                    <a:pt x="93" y="78"/>
                    <a:pt x="101" y="75"/>
                    <a:pt x="109" y="75"/>
                  </a:cubicBezTo>
                  <a:cubicBezTo>
                    <a:pt x="1112" y="75"/>
                    <a:pt x="1112" y="75"/>
                    <a:pt x="1112" y="75"/>
                  </a:cubicBezTo>
                  <a:cubicBezTo>
                    <a:pt x="1118" y="69"/>
                    <a:pt x="1126" y="64"/>
                    <a:pt x="1133" y="59"/>
                  </a:cubicBezTo>
                  <a:cubicBezTo>
                    <a:pt x="1146" y="52"/>
                    <a:pt x="1160" y="46"/>
                    <a:pt x="1175" y="43"/>
                  </a:cubicBezTo>
                  <a:cubicBezTo>
                    <a:pt x="1180" y="0"/>
                    <a:pt x="1180" y="0"/>
                    <a:pt x="1180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782"/>
                    <a:pt x="0" y="782"/>
                    <a:pt x="0" y="782"/>
                  </a:cubicBezTo>
                  <a:cubicBezTo>
                    <a:pt x="1277" y="782"/>
                    <a:pt x="1277" y="782"/>
                    <a:pt x="1277" y="782"/>
                  </a:cubicBezTo>
                  <a:lnTo>
                    <a:pt x="1277" y="24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3" name="Freeform 59">
              <a:extLst>
                <a:ext uri="{FF2B5EF4-FFF2-40B4-BE49-F238E27FC236}">
                  <a16:creationId xmlns:a16="http://schemas.microsoft.com/office/drawing/2014/main" id="{B7A80AEB-BCC4-4663-BC0D-894C23A78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4002088"/>
              <a:ext cx="501650" cy="254000"/>
            </a:xfrm>
            <a:custGeom>
              <a:avLst/>
              <a:gdLst>
                <a:gd name="T0" fmla="*/ 923 w 994"/>
                <a:gd name="T1" fmla="*/ 38 h 500"/>
                <a:gd name="T2" fmla="*/ 925 w 994"/>
                <a:gd name="T3" fmla="*/ 19 h 500"/>
                <a:gd name="T4" fmla="*/ 928 w 994"/>
                <a:gd name="T5" fmla="*/ 0 h 500"/>
                <a:gd name="T6" fmla="*/ 0 w 994"/>
                <a:gd name="T7" fmla="*/ 0 h 500"/>
                <a:gd name="T8" fmla="*/ 0 w 994"/>
                <a:gd name="T9" fmla="*/ 500 h 500"/>
                <a:gd name="T10" fmla="*/ 994 w 994"/>
                <a:gd name="T11" fmla="*/ 500 h 500"/>
                <a:gd name="T12" fmla="*/ 994 w 994"/>
                <a:gd name="T13" fmla="*/ 106 h 500"/>
                <a:gd name="T14" fmla="*/ 956 w 994"/>
                <a:gd name="T15" fmla="*/ 106 h 500"/>
                <a:gd name="T16" fmla="*/ 956 w 994"/>
                <a:gd name="T17" fmla="*/ 106 h 500"/>
                <a:gd name="T18" fmla="*/ 941 w 994"/>
                <a:gd name="T19" fmla="*/ 102 h 500"/>
                <a:gd name="T20" fmla="*/ 938 w 994"/>
                <a:gd name="T21" fmla="*/ 101 h 500"/>
                <a:gd name="T22" fmla="*/ 931 w 994"/>
                <a:gd name="T23" fmla="*/ 94 h 500"/>
                <a:gd name="T24" fmla="*/ 923 w 994"/>
                <a:gd name="T25" fmla="*/ 73 h 500"/>
                <a:gd name="T26" fmla="*/ 923 w 994"/>
                <a:gd name="T27" fmla="*/ 3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4" h="500">
                  <a:moveTo>
                    <a:pt x="923" y="38"/>
                  </a:moveTo>
                  <a:cubicBezTo>
                    <a:pt x="923" y="31"/>
                    <a:pt x="924" y="25"/>
                    <a:pt x="925" y="19"/>
                  </a:cubicBezTo>
                  <a:cubicBezTo>
                    <a:pt x="925" y="12"/>
                    <a:pt x="927" y="6"/>
                    <a:pt x="92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994" y="500"/>
                    <a:pt x="994" y="500"/>
                    <a:pt x="994" y="500"/>
                  </a:cubicBezTo>
                  <a:cubicBezTo>
                    <a:pt x="994" y="106"/>
                    <a:pt x="994" y="106"/>
                    <a:pt x="994" y="106"/>
                  </a:cubicBezTo>
                  <a:cubicBezTo>
                    <a:pt x="956" y="106"/>
                    <a:pt x="956" y="106"/>
                    <a:pt x="956" y="106"/>
                  </a:cubicBezTo>
                  <a:cubicBezTo>
                    <a:pt x="956" y="106"/>
                    <a:pt x="956" y="106"/>
                    <a:pt x="956" y="106"/>
                  </a:cubicBezTo>
                  <a:cubicBezTo>
                    <a:pt x="951" y="106"/>
                    <a:pt x="945" y="105"/>
                    <a:pt x="941" y="102"/>
                  </a:cubicBezTo>
                  <a:cubicBezTo>
                    <a:pt x="940" y="102"/>
                    <a:pt x="939" y="101"/>
                    <a:pt x="938" y="101"/>
                  </a:cubicBezTo>
                  <a:cubicBezTo>
                    <a:pt x="935" y="99"/>
                    <a:pt x="933" y="97"/>
                    <a:pt x="931" y="94"/>
                  </a:cubicBezTo>
                  <a:cubicBezTo>
                    <a:pt x="926" y="89"/>
                    <a:pt x="923" y="81"/>
                    <a:pt x="923" y="73"/>
                  </a:cubicBezTo>
                  <a:lnTo>
                    <a:pt x="923" y="38"/>
                  </a:lnTo>
                  <a:close/>
                </a:path>
              </a:pathLst>
            </a:custGeom>
            <a:solidFill>
              <a:srgbClr val="FF82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4" name="Freeform 60">
              <a:extLst>
                <a:ext uri="{FF2B5EF4-FFF2-40B4-BE49-F238E27FC236}">
                  <a16:creationId xmlns:a16="http://schemas.microsoft.com/office/drawing/2014/main" id="{890CC3FA-7433-46B0-86F7-54BE459A2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4449763"/>
              <a:ext cx="217488" cy="38100"/>
            </a:xfrm>
            <a:custGeom>
              <a:avLst/>
              <a:gdLst>
                <a:gd name="T0" fmla="*/ 356 w 429"/>
                <a:gd name="T1" fmla="*/ 0 h 75"/>
                <a:gd name="T2" fmla="*/ 356 w 429"/>
                <a:gd name="T3" fmla="*/ 0 h 75"/>
                <a:gd name="T4" fmla="*/ 356 w 429"/>
                <a:gd name="T5" fmla="*/ 0 h 75"/>
                <a:gd name="T6" fmla="*/ 38 w 429"/>
                <a:gd name="T7" fmla="*/ 0 h 75"/>
                <a:gd name="T8" fmla="*/ 0 w 429"/>
                <a:gd name="T9" fmla="*/ 38 h 75"/>
                <a:gd name="T10" fmla="*/ 0 w 429"/>
                <a:gd name="T11" fmla="*/ 75 h 75"/>
                <a:gd name="T12" fmla="*/ 429 w 429"/>
                <a:gd name="T13" fmla="*/ 75 h 75"/>
                <a:gd name="T14" fmla="*/ 429 w 429"/>
                <a:gd name="T15" fmla="*/ 38 h 75"/>
                <a:gd name="T16" fmla="*/ 391 w 429"/>
                <a:gd name="T17" fmla="*/ 0 h 75"/>
                <a:gd name="T18" fmla="*/ 356 w 429"/>
                <a:gd name="T1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9" h="75">
                  <a:moveTo>
                    <a:pt x="356" y="0"/>
                  </a:moveTo>
                  <a:cubicBezTo>
                    <a:pt x="356" y="0"/>
                    <a:pt x="356" y="0"/>
                    <a:pt x="356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29" y="75"/>
                    <a:pt x="429" y="75"/>
                    <a:pt x="429" y="75"/>
                  </a:cubicBezTo>
                  <a:cubicBezTo>
                    <a:pt x="429" y="38"/>
                    <a:pt x="429" y="38"/>
                    <a:pt x="429" y="38"/>
                  </a:cubicBezTo>
                  <a:cubicBezTo>
                    <a:pt x="429" y="17"/>
                    <a:pt x="412" y="0"/>
                    <a:pt x="391" y="0"/>
                  </a:cubicBezTo>
                  <a:lnTo>
                    <a:pt x="356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BF12F62-C6BE-4CFD-B657-AA4FA5DAE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2088" y="4146551"/>
              <a:ext cx="38100" cy="38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BB9CBB5-2F47-4AA3-9E55-52AD6CE86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5725" y="3876676"/>
              <a:ext cx="38100" cy="38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7" name="Freeform 63">
              <a:extLst>
                <a:ext uri="{FF2B5EF4-FFF2-40B4-BE49-F238E27FC236}">
                  <a16:creationId xmlns:a16="http://schemas.microsoft.com/office/drawing/2014/main" id="{161B290D-F924-4305-88AF-B79A8174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900" y="3984626"/>
              <a:ext cx="215900" cy="38100"/>
            </a:xfrm>
            <a:custGeom>
              <a:avLst/>
              <a:gdLst>
                <a:gd name="T0" fmla="*/ 0 w 428"/>
                <a:gd name="T1" fmla="*/ 73 h 75"/>
                <a:gd name="T2" fmla="*/ 0 w 428"/>
                <a:gd name="T3" fmla="*/ 75 h 75"/>
                <a:gd name="T4" fmla="*/ 428 w 428"/>
                <a:gd name="T5" fmla="*/ 75 h 75"/>
                <a:gd name="T6" fmla="*/ 428 w 428"/>
                <a:gd name="T7" fmla="*/ 73 h 75"/>
                <a:gd name="T8" fmla="*/ 355 w 428"/>
                <a:gd name="T9" fmla="*/ 0 h 75"/>
                <a:gd name="T10" fmla="*/ 72 w 428"/>
                <a:gd name="T11" fmla="*/ 0 h 75"/>
                <a:gd name="T12" fmla="*/ 0 w 428"/>
                <a:gd name="T13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8" h="75">
                  <a:moveTo>
                    <a:pt x="0" y="73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428" y="75"/>
                    <a:pt x="428" y="75"/>
                    <a:pt x="428" y="75"/>
                  </a:cubicBezTo>
                  <a:cubicBezTo>
                    <a:pt x="428" y="73"/>
                    <a:pt x="428" y="73"/>
                    <a:pt x="428" y="73"/>
                  </a:cubicBezTo>
                  <a:cubicBezTo>
                    <a:pt x="428" y="33"/>
                    <a:pt x="395" y="0"/>
                    <a:pt x="355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3"/>
                    <a:pt x="0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8" name="Freeform 64">
              <a:extLst>
                <a:ext uri="{FF2B5EF4-FFF2-40B4-BE49-F238E27FC236}">
                  <a16:creationId xmlns:a16="http://schemas.microsoft.com/office/drawing/2014/main" id="{444467B4-1E3E-402E-857E-23ACF123E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3841751"/>
              <a:ext cx="104775" cy="109538"/>
            </a:xfrm>
            <a:custGeom>
              <a:avLst/>
              <a:gdLst>
                <a:gd name="T0" fmla="*/ 185 w 208"/>
                <a:gd name="T1" fmla="*/ 33 h 217"/>
                <a:gd name="T2" fmla="*/ 147 w 208"/>
                <a:gd name="T3" fmla="*/ 0 h 217"/>
                <a:gd name="T4" fmla="*/ 60 w 208"/>
                <a:gd name="T5" fmla="*/ 0 h 217"/>
                <a:gd name="T6" fmla="*/ 23 w 208"/>
                <a:gd name="T7" fmla="*/ 33 h 217"/>
                <a:gd name="T8" fmla="*/ 0 w 208"/>
                <a:gd name="T9" fmla="*/ 217 h 217"/>
                <a:gd name="T10" fmla="*/ 208 w 208"/>
                <a:gd name="T11" fmla="*/ 217 h 217"/>
                <a:gd name="T12" fmla="*/ 185 w 208"/>
                <a:gd name="T13" fmla="*/ 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217">
                  <a:moveTo>
                    <a:pt x="185" y="33"/>
                  </a:moveTo>
                  <a:cubicBezTo>
                    <a:pt x="182" y="14"/>
                    <a:pt x="166" y="0"/>
                    <a:pt x="14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1" y="0"/>
                    <a:pt x="25" y="14"/>
                    <a:pt x="23" y="3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208" y="217"/>
                    <a:pt x="208" y="217"/>
                    <a:pt x="208" y="217"/>
                  </a:cubicBezTo>
                  <a:lnTo>
                    <a:pt x="185" y="3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E52EF1E-AE2C-4A9F-A87A-3BD610144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2638" y="4432301"/>
              <a:ext cx="163513" cy="5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0" name="Freeform 66">
              <a:extLst>
                <a:ext uri="{FF2B5EF4-FFF2-40B4-BE49-F238E27FC236}">
                  <a16:creationId xmlns:a16="http://schemas.microsoft.com/office/drawing/2014/main" id="{E07E9EF8-F4D7-44B7-B6D6-2692DEBFA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813" y="4360863"/>
              <a:ext cx="646113" cy="38100"/>
            </a:xfrm>
            <a:custGeom>
              <a:avLst/>
              <a:gdLst>
                <a:gd name="T0" fmla="*/ 1277 w 1277"/>
                <a:gd name="T1" fmla="*/ 3 h 75"/>
                <a:gd name="T2" fmla="*/ 1277 w 1277"/>
                <a:gd name="T3" fmla="*/ 0 h 75"/>
                <a:gd name="T4" fmla="*/ 0 w 1277"/>
                <a:gd name="T5" fmla="*/ 0 h 75"/>
                <a:gd name="T6" fmla="*/ 0 w 1277"/>
                <a:gd name="T7" fmla="*/ 3 h 75"/>
                <a:gd name="T8" fmla="*/ 73 w 1277"/>
                <a:gd name="T9" fmla="*/ 75 h 75"/>
                <a:gd name="T10" fmla="*/ 1204 w 1277"/>
                <a:gd name="T11" fmla="*/ 75 h 75"/>
                <a:gd name="T12" fmla="*/ 1277 w 1277"/>
                <a:gd name="T13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7" h="75">
                  <a:moveTo>
                    <a:pt x="1277" y="3"/>
                  </a:moveTo>
                  <a:cubicBezTo>
                    <a:pt x="1277" y="0"/>
                    <a:pt x="1277" y="0"/>
                    <a:pt x="12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3"/>
                    <a:pt x="33" y="75"/>
                    <a:pt x="73" y="75"/>
                  </a:cubicBezTo>
                  <a:cubicBezTo>
                    <a:pt x="1204" y="75"/>
                    <a:pt x="1204" y="75"/>
                    <a:pt x="1204" y="75"/>
                  </a:cubicBezTo>
                  <a:cubicBezTo>
                    <a:pt x="1245" y="75"/>
                    <a:pt x="1277" y="43"/>
                    <a:pt x="127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1" name="Freeform 67">
              <a:extLst>
                <a:ext uri="{FF2B5EF4-FFF2-40B4-BE49-F238E27FC236}">
                  <a16:creationId xmlns:a16="http://schemas.microsoft.com/office/drawing/2014/main" id="{D29BF521-37B7-4B80-8D6D-723E131FDA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8475" y="3808413"/>
              <a:ext cx="1035050" cy="892175"/>
            </a:xfrm>
            <a:custGeom>
              <a:avLst/>
              <a:gdLst>
                <a:gd name="T0" fmla="*/ 1936 w 2046"/>
                <a:gd name="T1" fmla="*/ 601 h 1763"/>
                <a:gd name="T2" fmla="*/ 1730 w 2046"/>
                <a:gd name="T3" fmla="*/ 71 h 1763"/>
                <a:gd name="T4" fmla="*/ 1558 w 2046"/>
                <a:gd name="T5" fmla="*/ 91 h 1763"/>
                <a:gd name="T6" fmla="*/ 1265 w 2046"/>
                <a:gd name="T7" fmla="*/ 91 h 1763"/>
                <a:gd name="T8" fmla="*/ 0 w 2046"/>
                <a:gd name="T9" fmla="*/ 316 h 1763"/>
                <a:gd name="T10" fmla="*/ 495 w 2046"/>
                <a:gd name="T11" fmla="*/ 1233 h 1763"/>
                <a:gd name="T12" fmla="*/ 0 w 2046"/>
                <a:gd name="T13" fmla="*/ 1376 h 1763"/>
                <a:gd name="T14" fmla="*/ 106 w 2046"/>
                <a:gd name="T15" fmla="*/ 1551 h 1763"/>
                <a:gd name="T16" fmla="*/ 172 w 2046"/>
                <a:gd name="T17" fmla="*/ 1730 h 1763"/>
                <a:gd name="T18" fmla="*/ 248 w 2046"/>
                <a:gd name="T19" fmla="*/ 1730 h 1763"/>
                <a:gd name="T20" fmla="*/ 314 w 2046"/>
                <a:gd name="T21" fmla="*/ 1551 h 1763"/>
                <a:gd name="T22" fmla="*/ 1801 w 2046"/>
                <a:gd name="T23" fmla="*/ 1763 h 1763"/>
                <a:gd name="T24" fmla="*/ 1909 w 2046"/>
                <a:gd name="T25" fmla="*/ 1551 h 1763"/>
                <a:gd name="T26" fmla="*/ 1975 w 2046"/>
                <a:gd name="T27" fmla="*/ 1730 h 1763"/>
                <a:gd name="T28" fmla="*/ 2046 w 2046"/>
                <a:gd name="T29" fmla="*/ 1518 h 1763"/>
                <a:gd name="T30" fmla="*/ 1940 w 2046"/>
                <a:gd name="T31" fmla="*/ 1343 h 1763"/>
                <a:gd name="T32" fmla="*/ 1949 w 2046"/>
                <a:gd name="T33" fmla="*/ 808 h 1763"/>
                <a:gd name="T34" fmla="*/ 1768 w 2046"/>
                <a:gd name="T35" fmla="*/ 174 h 1763"/>
                <a:gd name="T36" fmla="*/ 1730 w 2046"/>
                <a:gd name="T37" fmla="*/ 137 h 1763"/>
                <a:gd name="T38" fmla="*/ 1455 w 2046"/>
                <a:gd name="T39" fmla="*/ 66 h 1763"/>
                <a:gd name="T40" fmla="*/ 1308 w 2046"/>
                <a:gd name="T41" fmla="*/ 283 h 1763"/>
                <a:gd name="T42" fmla="*/ 1553 w 2046"/>
                <a:gd name="T43" fmla="*/ 349 h 1763"/>
                <a:gd name="T44" fmla="*/ 1198 w 2046"/>
                <a:gd name="T45" fmla="*/ 424 h 1763"/>
                <a:gd name="T46" fmla="*/ 1139 w 2046"/>
                <a:gd name="T47" fmla="*/ 478 h 1763"/>
                <a:gd name="T48" fmla="*/ 1164 w 2046"/>
                <a:gd name="T49" fmla="*/ 490 h 1763"/>
                <a:gd name="T50" fmla="*/ 208 w 2046"/>
                <a:gd name="T51" fmla="*/ 884 h 1763"/>
                <a:gd name="T52" fmla="*/ 1133 w 2046"/>
                <a:gd name="T53" fmla="*/ 403 h 1763"/>
                <a:gd name="T54" fmla="*/ 1139 w 2046"/>
                <a:gd name="T55" fmla="*/ 478 h 1763"/>
                <a:gd name="T56" fmla="*/ 1246 w 2046"/>
                <a:gd name="T57" fmla="*/ 243 h 1763"/>
                <a:gd name="T58" fmla="*/ 1178 w 2046"/>
                <a:gd name="T59" fmla="*/ 318 h 1763"/>
                <a:gd name="T60" fmla="*/ 147 w 2046"/>
                <a:gd name="T61" fmla="*/ 333 h 1763"/>
                <a:gd name="T62" fmla="*/ 141 w 2046"/>
                <a:gd name="T63" fmla="*/ 917 h 1763"/>
                <a:gd name="T64" fmla="*/ 1268 w 2046"/>
                <a:gd name="T65" fmla="*/ 917 h 1763"/>
                <a:gd name="T66" fmla="*/ 1343 w 2046"/>
                <a:gd name="T67" fmla="*/ 1025 h 1763"/>
                <a:gd name="T68" fmla="*/ 139 w 2046"/>
                <a:gd name="T69" fmla="*/ 1166 h 1763"/>
                <a:gd name="T70" fmla="*/ 1343 w 2046"/>
                <a:gd name="T71" fmla="*/ 1091 h 1763"/>
                <a:gd name="T72" fmla="*/ 139 w 2046"/>
                <a:gd name="T73" fmla="*/ 1166 h 1763"/>
                <a:gd name="T74" fmla="*/ 561 w 2046"/>
                <a:gd name="T75" fmla="*/ 1343 h 1763"/>
                <a:gd name="T76" fmla="*/ 1980 w 2046"/>
                <a:gd name="T77" fmla="*/ 1409 h 1763"/>
                <a:gd name="T78" fmla="*/ 66 w 2046"/>
                <a:gd name="T79" fmla="*/ 1409 h 1763"/>
                <a:gd name="T80" fmla="*/ 1874 w 2046"/>
                <a:gd name="T81" fmla="*/ 1343 h 1763"/>
                <a:gd name="T82" fmla="*/ 1483 w 2046"/>
                <a:gd name="T83" fmla="*/ 1268 h 1763"/>
                <a:gd name="T84" fmla="*/ 1801 w 2046"/>
                <a:gd name="T85" fmla="*/ 1268 h 1763"/>
                <a:gd name="T86" fmla="*/ 1775 w 2046"/>
                <a:gd name="T87" fmla="*/ 1202 h 1763"/>
                <a:gd name="T88" fmla="*/ 1379 w 2046"/>
                <a:gd name="T89" fmla="*/ 1343 h 1763"/>
                <a:gd name="T90" fmla="*/ 1270 w 2046"/>
                <a:gd name="T91" fmla="*/ 1233 h 1763"/>
                <a:gd name="T92" fmla="*/ 1659 w 2046"/>
                <a:gd name="T93" fmla="*/ 490 h 1763"/>
                <a:gd name="T94" fmla="*/ 1583 w 2046"/>
                <a:gd name="T95" fmla="*/ 286 h 1763"/>
                <a:gd name="T96" fmla="*/ 1730 w 2046"/>
                <a:gd name="T97" fmla="*/ 278 h 1763"/>
                <a:gd name="T98" fmla="*/ 1838 w 2046"/>
                <a:gd name="T99" fmla="*/ 705 h 1763"/>
                <a:gd name="T100" fmla="*/ 1905 w 2046"/>
                <a:gd name="T101" fmla="*/ 705 h 1763"/>
                <a:gd name="T102" fmla="*/ 1942 w 2046"/>
                <a:gd name="T103" fmla="*/ 742 h 1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6" h="1763">
                  <a:moveTo>
                    <a:pt x="2046" y="705"/>
                  </a:moveTo>
                  <a:cubicBezTo>
                    <a:pt x="2046" y="647"/>
                    <a:pt x="1999" y="601"/>
                    <a:pt x="1942" y="601"/>
                  </a:cubicBezTo>
                  <a:cubicBezTo>
                    <a:pt x="1940" y="601"/>
                    <a:pt x="1938" y="601"/>
                    <a:pt x="1936" y="601"/>
                  </a:cubicBezTo>
                  <a:cubicBezTo>
                    <a:pt x="1797" y="253"/>
                    <a:pt x="1797" y="253"/>
                    <a:pt x="1797" y="253"/>
                  </a:cubicBezTo>
                  <a:cubicBezTo>
                    <a:pt x="1820" y="234"/>
                    <a:pt x="1834" y="206"/>
                    <a:pt x="1834" y="174"/>
                  </a:cubicBezTo>
                  <a:cubicBezTo>
                    <a:pt x="1834" y="117"/>
                    <a:pt x="1787" y="71"/>
                    <a:pt x="1730" y="71"/>
                  </a:cubicBezTo>
                  <a:cubicBezTo>
                    <a:pt x="1684" y="71"/>
                    <a:pt x="1645" y="100"/>
                    <a:pt x="1632" y="141"/>
                  </a:cubicBezTo>
                  <a:cubicBezTo>
                    <a:pt x="1565" y="141"/>
                    <a:pt x="1565" y="141"/>
                    <a:pt x="1565" y="141"/>
                  </a:cubicBezTo>
                  <a:cubicBezTo>
                    <a:pt x="1558" y="91"/>
                    <a:pt x="1558" y="91"/>
                    <a:pt x="1558" y="91"/>
                  </a:cubicBezTo>
                  <a:cubicBezTo>
                    <a:pt x="1552" y="39"/>
                    <a:pt x="1508" y="0"/>
                    <a:pt x="1455" y="0"/>
                  </a:cubicBezTo>
                  <a:cubicBezTo>
                    <a:pt x="1368" y="0"/>
                    <a:pt x="1368" y="0"/>
                    <a:pt x="1368" y="0"/>
                  </a:cubicBezTo>
                  <a:cubicBezTo>
                    <a:pt x="1316" y="0"/>
                    <a:pt x="1272" y="39"/>
                    <a:pt x="1265" y="91"/>
                  </a:cubicBezTo>
                  <a:cubicBezTo>
                    <a:pt x="1254" y="177"/>
                    <a:pt x="1254" y="177"/>
                    <a:pt x="1254" y="17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63" y="177"/>
                    <a:pt x="0" y="239"/>
                    <a:pt x="0" y="316"/>
                  </a:cubicBezTo>
                  <a:cubicBezTo>
                    <a:pt x="0" y="1094"/>
                    <a:pt x="0" y="1094"/>
                    <a:pt x="0" y="1094"/>
                  </a:cubicBezTo>
                  <a:cubicBezTo>
                    <a:pt x="0" y="1170"/>
                    <a:pt x="63" y="1233"/>
                    <a:pt x="139" y="1233"/>
                  </a:cubicBezTo>
                  <a:cubicBezTo>
                    <a:pt x="495" y="1233"/>
                    <a:pt x="495" y="1233"/>
                    <a:pt x="495" y="1233"/>
                  </a:cubicBezTo>
                  <a:cubicBezTo>
                    <a:pt x="495" y="1343"/>
                    <a:pt x="495" y="1343"/>
                    <a:pt x="495" y="1343"/>
                  </a:cubicBezTo>
                  <a:cubicBezTo>
                    <a:pt x="33" y="1343"/>
                    <a:pt x="33" y="1343"/>
                    <a:pt x="33" y="1343"/>
                  </a:cubicBezTo>
                  <a:cubicBezTo>
                    <a:pt x="15" y="1343"/>
                    <a:pt x="0" y="1358"/>
                    <a:pt x="0" y="1376"/>
                  </a:cubicBezTo>
                  <a:cubicBezTo>
                    <a:pt x="0" y="1518"/>
                    <a:pt x="0" y="1518"/>
                    <a:pt x="0" y="1518"/>
                  </a:cubicBezTo>
                  <a:cubicBezTo>
                    <a:pt x="0" y="1536"/>
                    <a:pt x="15" y="1551"/>
                    <a:pt x="33" y="1551"/>
                  </a:cubicBezTo>
                  <a:cubicBezTo>
                    <a:pt x="106" y="1551"/>
                    <a:pt x="106" y="1551"/>
                    <a:pt x="106" y="1551"/>
                  </a:cubicBezTo>
                  <a:cubicBezTo>
                    <a:pt x="106" y="1730"/>
                    <a:pt x="106" y="1730"/>
                    <a:pt x="106" y="1730"/>
                  </a:cubicBezTo>
                  <a:cubicBezTo>
                    <a:pt x="106" y="1748"/>
                    <a:pt x="121" y="1763"/>
                    <a:pt x="139" y="1763"/>
                  </a:cubicBezTo>
                  <a:cubicBezTo>
                    <a:pt x="158" y="1763"/>
                    <a:pt x="172" y="1748"/>
                    <a:pt x="172" y="1730"/>
                  </a:cubicBezTo>
                  <a:cubicBezTo>
                    <a:pt x="172" y="1551"/>
                    <a:pt x="172" y="1551"/>
                    <a:pt x="172" y="1551"/>
                  </a:cubicBezTo>
                  <a:cubicBezTo>
                    <a:pt x="248" y="1551"/>
                    <a:pt x="248" y="1551"/>
                    <a:pt x="248" y="1551"/>
                  </a:cubicBezTo>
                  <a:cubicBezTo>
                    <a:pt x="248" y="1730"/>
                    <a:pt x="248" y="1730"/>
                    <a:pt x="248" y="1730"/>
                  </a:cubicBezTo>
                  <a:cubicBezTo>
                    <a:pt x="248" y="1748"/>
                    <a:pt x="262" y="1763"/>
                    <a:pt x="281" y="1763"/>
                  </a:cubicBezTo>
                  <a:cubicBezTo>
                    <a:pt x="299" y="1763"/>
                    <a:pt x="314" y="1748"/>
                    <a:pt x="314" y="1730"/>
                  </a:cubicBezTo>
                  <a:cubicBezTo>
                    <a:pt x="314" y="1551"/>
                    <a:pt x="314" y="1551"/>
                    <a:pt x="314" y="1551"/>
                  </a:cubicBezTo>
                  <a:cubicBezTo>
                    <a:pt x="1768" y="1551"/>
                    <a:pt x="1768" y="1551"/>
                    <a:pt x="1768" y="1551"/>
                  </a:cubicBezTo>
                  <a:cubicBezTo>
                    <a:pt x="1768" y="1730"/>
                    <a:pt x="1768" y="1730"/>
                    <a:pt x="1768" y="1730"/>
                  </a:cubicBezTo>
                  <a:cubicBezTo>
                    <a:pt x="1768" y="1748"/>
                    <a:pt x="1782" y="1763"/>
                    <a:pt x="1801" y="1763"/>
                  </a:cubicBezTo>
                  <a:cubicBezTo>
                    <a:pt x="1819" y="1763"/>
                    <a:pt x="1834" y="1748"/>
                    <a:pt x="1834" y="1730"/>
                  </a:cubicBezTo>
                  <a:cubicBezTo>
                    <a:pt x="1834" y="1551"/>
                    <a:pt x="1834" y="1551"/>
                    <a:pt x="1834" y="1551"/>
                  </a:cubicBezTo>
                  <a:cubicBezTo>
                    <a:pt x="1909" y="1551"/>
                    <a:pt x="1909" y="1551"/>
                    <a:pt x="1909" y="1551"/>
                  </a:cubicBezTo>
                  <a:cubicBezTo>
                    <a:pt x="1909" y="1730"/>
                    <a:pt x="1909" y="1730"/>
                    <a:pt x="1909" y="1730"/>
                  </a:cubicBezTo>
                  <a:cubicBezTo>
                    <a:pt x="1909" y="1748"/>
                    <a:pt x="1924" y="1763"/>
                    <a:pt x="1942" y="1763"/>
                  </a:cubicBezTo>
                  <a:cubicBezTo>
                    <a:pt x="1960" y="1763"/>
                    <a:pt x="1975" y="1748"/>
                    <a:pt x="1975" y="1730"/>
                  </a:cubicBezTo>
                  <a:cubicBezTo>
                    <a:pt x="1975" y="1551"/>
                    <a:pt x="1975" y="1551"/>
                    <a:pt x="1975" y="1551"/>
                  </a:cubicBezTo>
                  <a:cubicBezTo>
                    <a:pt x="2013" y="1551"/>
                    <a:pt x="2013" y="1551"/>
                    <a:pt x="2013" y="1551"/>
                  </a:cubicBezTo>
                  <a:cubicBezTo>
                    <a:pt x="2031" y="1551"/>
                    <a:pt x="2046" y="1536"/>
                    <a:pt x="2046" y="1518"/>
                  </a:cubicBezTo>
                  <a:cubicBezTo>
                    <a:pt x="2046" y="1376"/>
                    <a:pt x="2046" y="1376"/>
                    <a:pt x="2046" y="1376"/>
                  </a:cubicBezTo>
                  <a:cubicBezTo>
                    <a:pt x="2046" y="1358"/>
                    <a:pt x="2031" y="1343"/>
                    <a:pt x="2013" y="1343"/>
                  </a:cubicBezTo>
                  <a:cubicBezTo>
                    <a:pt x="1940" y="1343"/>
                    <a:pt x="1940" y="1343"/>
                    <a:pt x="1940" y="1343"/>
                  </a:cubicBezTo>
                  <a:cubicBezTo>
                    <a:pt x="1940" y="1306"/>
                    <a:pt x="1940" y="1306"/>
                    <a:pt x="1940" y="1306"/>
                  </a:cubicBezTo>
                  <a:cubicBezTo>
                    <a:pt x="1940" y="1251"/>
                    <a:pt x="1897" y="1206"/>
                    <a:pt x="1844" y="1202"/>
                  </a:cubicBezTo>
                  <a:cubicBezTo>
                    <a:pt x="1949" y="808"/>
                    <a:pt x="1949" y="808"/>
                    <a:pt x="1949" y="808"/>
                  </a:cubicBezTo>
                  <a:cubicBezTo>
                    <a:pt x="2003" y="805"/>
                    <a:pt x="2046" y="760"/>
                    <a:pt x="2046" y="705"/>
                  </a:cubicBezTo>
                  <a:close/>
                  <a:moveTo>
                    <a:pt x="1730" y="137"/>
                  </a:moveTo>
                  <a:cubicBezTo>
                    <a:pt x="1751" y="137"/>
                    <a:pt x="1768" y="154"/>
                    <a:pt x="1768" y="174"/>
                  </a:cubicBezTo>
                  <a:cubicBezTo>
                    <a:pt x="1768" y="195"/>
                    <a:pt x="1751" y="212"/>
                    <a:pt x="1730" y="212"/>
                  </a:cubicBezTo>
                  <a:cubicBezTo>
                    <a:pt x="1709" y="212"/>
                    <a:pt x="1692" y="195"/>
                    <a:pt x="1692" y="174"/>
                  </a:cubicBezTo>
                  <a:cubicBezTo>
                    <a:pt x="1692" y="154"/>
                    <a:pt x="1709" y="137"/>
                    <a:pt x="1730" y="137"/>
                  </a:cubicBezTo>
                  <a:close/>
                  <a:moveTo>
                    <a:pt x="1331" y="99"/>
                  </a:moveTo>
                  <a:cubicBezTo>
                    <a:pt x="1333" y="80"/>
                    <a:pt x="1349" y="66"/>
                    <a:pt x="1368" y="66"/>
                  </a:cubicBezTo>
                  <a:cubicBezTo>
                    <a:pt x="1455" y="66"/>
                    <a:pt x="1455" y="66"/>
                    <a:pt x="1455" y="66"/>
                  </a:cubicBezTo>
                  <a:cubicBezTo>
                    <a:pt x="1474" y="66"/>
                    <a:pt x="1490" y="80"/>
                    <a:pt x="1493" y="99"/>
                  </a:cubicBezTo>
                  <a:cubicBezTo>
                    <a:pt x="1516" y="283"/>
                    <a:pt x="1516" y="283"/>
                    <a:pt x="1516" y="283"/>
                  </a:cubicBezTo>
                  <a:cubicBezTo>
                    <a:pt x="1308" y="283"/>
                    <a:pt x="1308" y="283"/>
                    <a:pt x="1308" y="283"/>
                  </a:cubicBezTo>
                  <a:lnTo>
                    <a:pt x="1331" y="99"/>
                  </a:lnTo>
                  <a:close/>
                  <a:moveTo>
                    <a:pt x="1270" y="349"/>
                  </a:moveTo>
                  <a:cubicBezTo>
                    <a:pt x="1553" y="349"/>
                    <a:pt x="1553" y="349"/>
                    <a:pt x="1553" y="349"/>
                  </a:cubicBezTo>
                  <a:cubicBezTo>
                    <a:pt x="1593" y="349"/>
                    <a:pt x="1626" y="382"/>
                    <a:pt x="1626" y="422"/>
                  </a:cubicBezTo>
                  <a:cubicBezTo>
                    <a:pt x="1626" y="424"/>
                    <a:pt x="1626" y="424"/>
                    <a:pt x="1626" y="424"/>
                  </a:cubicBezTo>
                  <a:cubicBezTo>
                    <a:pt x="1198" y="424"/>
                    <a:pt x="1198" y="424"/>
                    <a:pt x="1198" y="424"/>
                  </a:cubicBezTo>
                  <a:cubicBezTo>
                    <a:pt x="1198" y="422"/>
                    <a:pt x="1198" y="422"/>
                    <a:pt x="1198" y="422"/>
                  </a:cubicBezTo>
                  <a:cubicBezTo>
                    <a:pt x="1198" y="382"/>
                    <a:pt x="1230" y="349"/>
                    <a:pt x="1270" y="349"/>
                  </a:cubicBezTo>
                  <a:close/>
                  <a:moveTo>
                    <a:pt x="1139" y="478"/>
                  </a:moveTo>
                  <a:cubicBezTo>
                    <a:pt x="1141" y="481"/>
                    <a:pt x="1143" y="483"/>
                    <a:pt x="1146" y="485"/>
                  </a:cubicBezTo>
                  <a:cubicBezTo>
                    <a:pt x="1147" y="485"/>
                    <a:pt x="1148" y="486"/>
                    <a:pt x="1149" y="486"/>
                  </a:cubicBezTo>
                  <a:cubicBezTo>
                    <a:pt x="1153" y="489"/>
                    <a:pt x="1159" y="490"/>
                    <a:pt x="1164" y="490"/>
                  </a:cubicBezTo>
                  <a:cubicBezTo>
                    <a:pt x="1202" y="490"/>
                    <a:pt x="1202" y="490"/>
                    <a:pt x="1202" y="490"/>
                  </a:cubicBezTo>
                  <a:cubicBezTo>
                    <a:pt x="1202" y="884"/>
                    <a:pt x="1202" y="884"/>
                    <a:pt x="1202" y="884"/>
                  </a:cubicBezTo>
                  <a:cubicBezTo>
                    <a:pt x="208" y="884"/>
                    <a:pt x="208" y="884"/>
                    <a:pt x="208" y="884"/>
                  </a:cubicBezTo>
                  <a:cubicBezTo>
                    <a:pt x="208" y="384"/>
                    <a:pt x="208" y="384"/>
                    <a:pt x="208" y="384"/>
                  </a:cubicBezTo>
                  <a:cubicBezTo>
                    <a:pt x="1136" y="384"/>
                    <a:pt x="1136" y="384"/>
                    <a:pt x="1136" y="384"/>
                  </a:cubicBezTo>
                  <a:cubicBezTo>
                    <a:pt x="1135" y="390"/>
                    <a:pt x="1133" y="396"/>
                    <a:pt x="1133" y="403"/>
                  </a:cubicBezTo>
                  <a:cubicBezTo>
                    <a:pt x="1132" y="409"/>
                    <a:pt x="1131" y="415"/>
                    <a:pt x="1131" y="422"/>
                  </a:cubicBezTo>
                  <a:cubicBezTo>
                    <a:pt x="1131" y="457"/>
                    <a:pt x="1131" y="457"/>
                    <a:pt x="1131" y="457"/>
                  </a:cubicBezTo>
                  <a:cubicBezTo>
                    <a:pt x="1131" y="465"/>
                    <a:pt x="1134" y="473"/>
                    <a:pt x="1139" y="478"/>
                  </a:cubicBezTo>
                  <a:close/>
                  <a:moveTo>
                    <a:pt x="66" y="316"/>
                  </a:moveTo>
                  <a:cubicBezTo>
                    <a:pt x="66" y="276"/>
                    <a:pt x="99" y="243"/>
                    <a:pt x="139" y="243"/>
                  </a:cubicBezTo>
                  <a:cubicBezTo>
                    <a:pt x="1246" y="243"/>
                    <a:pt x="1246" y="243"/>
                    <a:pt x="1246" y="243"/>
                  </a:cubicBezTo>
                  <a:cubicBezTo>
                    <a:pt x="1241" y="286"/>
                    <a:pt x="1241" y="286"/>
                    <a:pt x="1241" y="286"/>
                  </a:cubicBezTo>
                  <a:cubicBezTo>
                    <a:pt x="1226" y="289"/>
                    <a:pt x="1212" y="295"/>
                    <a:pt x="1199" y="302"/>
                  </a:cubicBezTo>
                  <a:cubicBezTo>
                    <a:pt x="1192" y="307"/>
                    <a:pt x="1184" y="312"/>
                    <a:pt x="1178" y="318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67" y="318"/>
                    <a:pt x="159" y="321"/>
                    <a:pt x="154" y="326"/>
                  </a:cubicBezTo>
                  <a:cubicBezTo>
                    <a:pt x="151" y="328"/>
                    <a:pt x="149" y="330"/>
                    <a:pt x="147" y="333"/>
                  </a:cubicBezTo>
                  <a:cubicBezTo>
                    <a:pt x="147" y="334"/>
                    <a:pt x="146" y="334"/>
                    <a:pt x="146" y="335"/>
                  </a:cubicBezTo>
                  <a:cubicBezTo>
                    <a:pt x="143" y="340"/>
                    <a:pt x="141" y="345"/>
                    <a:pt x="141" y="351"/>
                  </a:cubicBezTo>
                  <a:cubicBezTo>
                    <a:pt x="141" y="917"/>
                    <a:pt x="141" y="917"/>
                    <a:pt x="141" y="917"/>
                  </a:cubicBezTo>
                  <a:cubicBezTo>
                    <a:pt x="141" y="935"/>
                    <a:pt x="156" y="950"/>
                    <a:pt x="175" y="950"/>
                  </a:cubicBezTo>
                  <a:cubicBezTo>
                    <a:pt x="1235" y="950"/>
                    <a:pt x="1235" y="950"/>
                    <a:pt x="1235" y="950"/>
                  </a:cubicBezTo>
                  <a:cubicBezTo>
                    <a:pt x="1253" y="950"/>
                    <a:pt x="1268" y="935"/>
                    <a:pt x="1268" y="917"/>
                  </a:cubicBezTo>
                  <a:cubicBezTo>
                    <a:pt x="1268" y="490"/>
                    <a:pt x="1268" y="490"/>
                    <a:pt x="1268" y="490"/>
                  </a:cubicBezTo>
                  <a:cubicBezTo>
                    <a:pt x="1343" y="490"/>
                    <a:pt x="1343" y="490"/>
                    <a:pt x="1343" y="490"/>
                  </a:cubicBezTo>
                  <a:cubicBezTo>
                    <a:pt x="1343" y="1025"/>
                    <a:pt x="1343" y="1025"/>
                    <a:pt x="1343" y="1025"/>
                  </a:cubicBezTo>
                  <a:cubicBezTo>
                    <a:pt x="66" y="1025"/>
                    <a:pt x="66" y="1025"/>
                    <a:pt x="66" y="1025"/>
                  </a:cubicBezTo>
                  <a:lnTo>
                    <a:pt x="66" y="316"/>
                  </a:lnTo>
                  <a:close/>
                  <a:moveTo>
                    <a:pt x="139" y="1166"/>
                  </a:moveTo>
                  <a:cubicBezTo>
                    <a:pt x="99" y="1166"/>
                    <a:pt x="66" y="1134"/>
                    <a:pt x="66" y="1094"/>
                  </a:cubicBezTo>
                  <a:cubicBezTo>
                    <a:pt x="66" y="1091"/>
                    <a:pt x="66" y="1091"/>
                    <a:pt x="66" y="1091"/>
                  </a:cubicBezTo>
                  <a:cubicBezTo>
                    <a:pt x="1343" y="1091"/>
                    <a:pt x="1343" y="1091"/>
                    <a:pt x="1343" y="1091"/>
                  </a:cubicBezTo>
                  <a:cubicBezTo>
                    <a:pt x="1343" y="1094"/>
                    <a:pt x="1343" y="1094"/>
                    <a:pt x="1343" y="1094"/>
                  </a:cubicBezTo>
                  <a:cubicBezTo>
                    <a:pt x="1343" y="1134"/>
                    <a:pt x="1311" y="1166"/>
                    <a:pt x="1270" y="1166"/>
                  </a:cubicBezTo>
                  <a:lnTo>
                    <a:pt x="139" y="1166"/>
                  </a:lnTo>
                  <a:close/>
                  <a:moveTo>
                    <a:pt x="884" y="1233"/>
                  </a:moveTo>
                  <a:cubicBezTo>
                    <a:pt x="884" y="1343"/>
                    <a:pt x="884" y="1343"/>
                    <a:pt x="884" y="1343"/>
                  </a:cubicBezTo>
                  <a:cubicBezTo>
                    <a:pt x="561" y="1343"/>
                    <a:pt x="561" y="1343"/>
                    <a:pt x="561" y="1343"/>
                  </a:cubicBezTo>
                  <a:cubicBezTo>
                    <a:pt x="561" y="1233"/>
                    <a:pt x="561" y="1233"/>
                    <a:pt x="561" y="1233"/>
                  </a:cubicBezTo>
                  <a:lnTo>
                    <a:pt x="884" y="1233"/>
                  </a:lnTo>
                  <a:close/>
                  <a:moveTo>
                    <a:pt x="1980" y="1409"/>
                  </a:moveTo>
                  <a:cubicBezTo>
                    <a:pt x="1980" y="1485"/>
                    <a:pt x="1980" y="1485"/>
                    <a:pt x="1980" y="1485"/>
                  </a:cubicBezTo>
                  <a:cubicBezTo>
                    <a:pt x="66" y="1485"/>
                    <a:pt x="66" y="1485"/>
                    <a:pt x="66" y="1485"/>
                  </a:cubicBezTo>
                  <a:cubicBezTo>
                    <a:pt x="66" y="1409"/>
                    <a:pt x="66" y="1409"/>
                    <a:pt x="66" y="1409"/>
                  </a:cubicBezTo>
                  <a:lnTo>
                    <a:pt x="1980" y="1409"/>
                  </a:lnTo>
                  <a:close/>
                  <a:moveTo>
                    <a:pt x="1874" y="1306"/>
                  </a:moveTo>
                  <a:cubicBezTo>
                    <a:pt x="1874" y="1343"/>
                    <a:pt x="1874" y="1343"/>
                    <a:pt x="1874" y="1343"/>
                  </a:cubicBezTo>
                  <a:cubicBezTo>
                    <a:pt x="1445" y="1343"/>
                    <a:pt x="1445" y="1343"/>
                    <a:pt x="1445" y="1343"/>
                  </a:cubicBezTo>
                  <a:cubicBezTo>
                    <a:pt x="1445" y="1306"/>
                    <a:pt x="1445" y="1306"/>
                    <a:pt x="1445" y="1306"/>
                  </a:cubicBezTo>
                  <a:cubicBezTo>
                    <a:pt x="1445" y="1285"/>
                    <a:pt x="1462" y="1268"/>
                    <a:pt x="1483" y="1268"/>
                  </a:cubicBezTo>
                  <a:cubicBezTo>
                    <a:pt x="1801" y="1268"/>
                    <a:pt x="1801" y="1268"/>
                    <a:pt x="1801" y="1268"/>
                  </a:cubicBezTo>
                  <a:cubicBezTo>
                    <a:pt x="1801" y="1268"/>
                    <a:pt x="1801" y="1268"/>
                    <a:pt x="1801" y="1268"/>
                  </a:cubicBezTo>
                  <a:cubicBezTo>
                    <a:pt x="1801" y="1268"/>
                    <a:pt x="1801" y="1268"/>
                    <a:pt x="1801" y="1268"/>
                  </a:cubicBezTo>
                  <a:cubicBezTo>
                    <a:pt x="1836" y="1268"/>
                    <a:pt x="1836" y="1268"/>
                    <a:pt x="1836" y="1268"/>
                  </a:cubicBezTo>
                  <a:cubicBezTo>
                    <a:pt x="1857" y="1268"/>
                    <a:pt x="1874" y="1285"/>
                    <a:pt x="1874" y="1306"/>
                  </a:cubicBezTo>
                  <a:close/>
                  <a:moveTo>
                    <a:pt x="1775" y="1202"/>
                  </a:moveTo>
                  <a:cubicBezTo>
                    <a:pt x="1483" y="1202"/>
                    <a:pt x="1483" y="1202"/>
                    <a:pt x="1483" y="1202"/>
                  </a:cubicBezTo>
                  <a:cubicBezTo>
                    <a:pt x="1425" y="1202"/>
                    <a:pt x="1379" y="1248"/>
                    <a:pt x="1379" y="1306"/>
                  </a:cubicBezTo>
                  <a:cubicBezTo>
                    <a:pt x="1379" y="1343"/>
                    <a:pt x="1379" y="1343"/>
                    <a:pt x="1379" y="1343"/>
                  </a:cubicBezTo>
                  <a:cubicBezTo>
                    <a:pt x="950" y="1343"/>
                    <a:pt x="950" y="1343"/>
                    <a:pt x="950" y="1343"/>
                  </a:cubicBezTo>
                  <a:cubicBezTo>
                    <a:pt x="950" y="1233"/>
                    <a:pt x="950" y="1233"/>
                    <a:pt x="950" y="1233"/>
                  </a:cubicBezTo>
                  <a:cubicBezTo>
                    <a:pt x="1270" y="1233"/>
                    <a:pt x="1270" y="1233"/>
                    <a:pt x="1270" y="1233"/>
                  </a:cubicBezTo>
                  <a:cubicBezTo>
                    <a:pt x="1347" y="1233"/>
                    <a:pt x="1410" y="1170"/>
                    <a:pt x="1410" y="1094"/>
                  </a:cubicBezTo>
                  <a:cubicBezTo>
                    <a:pt x="1410" y="490"/>
                    <a:pt x="1410" y="490"/>
                    <a:pt x="1410" y="490"/>
                  </a:cubicBezTo>
                  <a:cubicBezTo>
                    <a:pt x="1659" y="490"/>
                    <a:pt x="1659" y="490"/>
                    <a:pt x="1659" y="490"/>
                  </a:cubicBezTo>
                  <a:cubicBezTo>
                    <a:pt x="1678" y="490"/>
                    <a:pt x="1692" y="476"/>
                    <a:pt x="1692" y="457"/>
                  </a:cubicBezTo>
                  <a:cubicBezTo>
                    <a:pt x="1692" y="422"/>
                    <a:pt x="1692" y="422"/>
                    <a:pt x="1692" y="422"/>
                  </a:cubicBezTo>
                  <a:cubicBezTo>
                    <a:pt x="1692" y="355"/>
                    <a:pt x="1645" y="300"/>
                    <a:pt x="1583" y="286"/>
                  </a:cubicBezTo>
                  <a:cubicBezTo>
                    <a:pt x="1573" y="208"/>
                    <a:pt x="1573" y="208"/>
                    <a:pt x="1573" y="208"/>
                  </a:cubicBezTo>
                  <a:cubicBezTo>
                    <a:pt x="1632" y="208"/>
                    <a:pt x="1632" y="208"/>
                    <a:pt x="1632" y="208"/>
                  </a:cubicBezTo>
                  <a:cubicBezTo>
                    <a:pt x="1645" y="249"/>
                    <a:pt x="1684" y="278"/>
                    <a:pt x="1730" y="278"/>
                  </a:cubicBezTo>
                  <a:cubicBezTo>
                    <a:pt x="1732" y="278"/>
                    <a:pt x="1734" y="278"/>
                    <a:pt x="1736" y="278"/>
                  </a:cubicBezTo>
                  <a:cubicBezTo>
                    <a:pt x="1875" y="626"/>
                    <a:pt x="1875" y="626"/>
                    <a:pt x="1875" y="626"/>
                  </a:cubicBezTo>
                  <a:cubicBezTo>
                    <a:pt x="1852" y="645"/>
                    <a:pt x="1838" y="673"/>
                    <a:pt x="1838" y="705"/>
                  </a:cubicBezTo>
                  <a:cubicBezTo>
                    <a:pt x="1838" y="741"/>
                    <a:pt x="1857" y="773"/>
                    <a:pt x="1885" y="791"/>
                  </a:cubicBezTo>
                  <a:lnTo>
                    <a:pt x="1775" y="1202"/>
                  </a:lnTo>
                  <a:close/>
                  <a:moveTo>
                    <a:pt x="1905" y="705"/>
                  </a:moveTo>
                  <a:cubicBezTo>
                    <a:pt x="1905" y="684"/>
                    <a:pt x="1921" y="667"/>
                    <a:pt x="1942" y="667"/>
                  </a:cubicBezTo>
                  <a:cubicBezTo>
                    <a:pt x="1963" y="667"/>
                    <a:pt x="1980" y="684"/>
                    <a:pt x="1980" y="705"/>
                  </a:cubicBezTo>
                  <a:cubicBezTo>
                    <a:pt x="1980" y="725"/>
                    <a:pt x="1963" y="742"/>
                    <a:pt x="1942" y="742"/>
                  </a:cubicBezTo>
                  <a:cubicBezTo>
                    <a:pt x="1921" y="742"/>
                    <a:pt x="1905" y="725"/>
                    <a:pt x="1905" y="70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B7D078E-6E27-4E4C-92DB-6674471EAA4D}"/>
                </a:ext>
              </a:extLst>
            </p:cNvPr>
            <p:cNvSpPr/>
            <p:nvPr/>
          </p:nvSpPr>
          <p:spPr>
            <a:xfrm>
              <a:off x="5699808" y="4010506"/>
              <a:ext cx="151035" cy="128107"/>
            </a:xfrm>
            <a:custGeom>
              <a:avLst/>
              <a:gdLst>
                <a:gd name="connsiteX0" fmla="*/ 22656 w 151035"/>
                <a:gd name="connsiteY0" fmla="*/ 0 h 128107"/>
                <a:gd name="connsiteX1" fmla="*/ 101898 w 151035"/>
                <a:gd name="connsiteY1" fmla="*/ 0 h 128107"/>
                <a:gd name="connsiteX2" fmla="*/ 151035 w 151035"/>
                <a:gd name="connsiteY2" fmla="*/ 0 h 128107"/>
                <a:gd name="connsiteX3" fmla="*/ 114775 w 151035"/>
                <a:gd name="connsiteY3" fmla="*/ 11256 h 128107"/>
                <a:gd name="connsiteX4" fmla="*/ 935 w 151035"/>
                <a:gd name="connsiteY4" fmla="*/ 125095 h 128107"/>
                <a:gd name="connsiteX5" fmla="*/ 0 w 151035"/>
                <a:gd name="connsiteY5" fmla="*/ 128107 h 128107"/>
                <a:gd name="connsiteX6" fmla="*/ 0 w 151035"/>
                <a:gd name="connsiteY6" fmla="*/ 83957 h 128107"/>
                <a:gd name="connsiteX7" fmla="*/ 0 w 151035"/>
                <a:gd name="connsiteY7" fmla="*/ 21800 h 128107"/>
                <a:gd name="connsiteX8" fmla="*/ 22656 w 151035"/>
                <a:gd name="connsiteY8" fmla="*/ 0 h 12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35" h="128107">
                  <a:moveTo>
                    <a:pt x="22656" y="0"/>
                  </a:moveTo>
                  <a:cubicBezTo>
                    <a:pt x="22656" y="0"/>
                    <a:pt x="22656" y="0"/>
                    <a:pt x="101898" y="0"/>
                  </a:cubicBezTo>
                  <a:lnTo>
                    <a:pt x="151035" y="0"/>
                  </a:lnTo>
                  <a:lnTo>
                    <a:pt x="114775" y="11256"/>
                  </a:lnTo>
                  <a:cubicBezTo>
                    <a:pt x="63590" y="32905"/>
                    <a:pt x="22585" y="73910"/>
                    <a:pt x="935" y="125095"/>
                  </a:cubicBezTo>
                  <a:lnTo>
                    <a:pt x="0" y="128107"/>
                  </a:lnTo>
                  <a:lnTo>
                    <a:pt x="0" y="83957"/>
                  </a:lnTo>
                  <a:cubicBezTo>
                    <a:pt x="0" y="65935"/>
                    <a:pt x="0" y="45339"/>
                    <a:pt x="0" y="21800"/>
                  </a:cubicBezTo>
                  <a:cubicBezTo>
                    <a:pt x="0" y="9740"/>
                    <a:pt x="10634" y="0"/>
                    <a:pt x="22656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7477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5A8D35-86A1-47CC-8205-16C38285D2B3}"/>
              </a:ext>
            </a:extLst>
          </p:cNvPr>
          <p:cNvSpPr/>
          <p:nvPr/>
        </p:nvSpPr>
        <p:spPr>
          <a:xfrm>
            <a:off x="0" y="150439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ángulo 11314">
            <a:extLst>
              <a:ext uri="{FF2B5EF4-FFF2-40B4-BE49-F238E27FC236}">
                <a16:creationId xmlns:a16="http://schemas.microsoft.com/office/drawing/2014/main" id="{19E9F224-B028-4071-ACD1-8ED87FC7F79D}"/>
              </a:ext>
            </a:extLst>
          </p:cNvPr>
          <p:cNvSpPr/>
          <p:nvPr/>
        </p:nvSpPr>
        <p:spPr>
          <a:xfrm>
            <a:off x="0" y="-25564"/>
            <a:ext cx="12191999" cy="26500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C68AB1-3058-48F9-B95E-A626691E430A}"/>
              </a:ext>
            </a:extLst>
          </p:cNvPr>
          <p:cNvSpPr/>
          <p:nvPr/>
        </p:nvSpPr>
        <p:spPr>
          <a:xfrm>
            <a:off x="7503998" y="822622"/>
            <a:ext cx="5332198" cy="9233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  <a:ea typeface="Source Sans Pro Semibold" panose="020B0603030403020204" pitchFamily="34" charset="0"/>
                <a:cs typeface="Arial" panose="020B0604020202020204" pitchFamily="34" charset="0"/>
              </a:rPr>
              <a:t>OBJECTIVE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79C50DD9-C2AC-419D-BA95-3A4ED978D9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9447" y="441288"/>
            <a:ext cx="5616553" cy="3305901"/>
            <a:chOff x="1092" y="544"/>
            <a:chExt cx="5491" cy="3232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31149799-011D-4504-8B02-457AD8E1B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" y="544"/>
              <a:ext cx="3816" cy="2526"/>
            </a:xfrm>
            <a:custGeom>
              <a:avLst/>
              <a:gdLst>
                <a:gd name="T0" fmla="*/ 1550 w 1608"/>
                <a:gd name="T1" fmla="*/ 1063 h 1063"/>
                <a:gd name="T2" fmla="*/ 58 w 1608"/>
                <a:gd name="T3" fmla="*/ 1063 h 1063"/>
                <a:gd name="T4" fmla="*/ 0 w 1608"/>
                <a:gd name="T5" fmla="*/ 1005 h 1063"/>
                <a:gd name="T6" fmla="*/ 0 w 1608"/>
                <a:gd name="T7" fmla="*/ 58 h 1063"/>
                <a:gd name="T8" fmla="*/ 58 w 1608"/>
                <a:gd name="T9" fmla="*/ 0 h 1063"/>
                <a:gd name="T10" fmla="*/ 1550 w 1608"/>
                <a:gd name="T11" fmla="*/ 0 h 1063"/>
                <a:gd name="T12" fmla="*/ 1608 w 1608"/>
                <a:gd name="T13" fmla="*/ 58 h 1063"/>
                <a:gd name="T14" fmla="*/ 1608 w 1608"/>
                <a:gd name="T15" fmla="*/ 1005 h 1063"/>
                <a:gd name="T16" fmla="*/ 1550 w 1608"/>
                <a:gd name="T17" fmla="*/ 1063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8" h="1063">
                  <a:moveTo>
                    <a:pt x="1550" y="1063"/>
                  </a:moveTo>
                  <a:cubicBezTo>
                    <a:pt x="58" y="1063"/>
                    <a:pt x="58" y="1063"/>
                    <a:pt x="58" y="1063"/>
                  </a:cubicBezTo>
                  <a:cubicBezTo>
                    <a:pt x="26" y="1063"/>
                    <a:pt x="0" y="1037"/>
                    <a:pt x="0" y="100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1550" y="0"/>
                    <a:pt x="1550" y="0"/>
                    <a:pt x="1550" y="0"/>
                  </a:cubicBezTo>
                  <a:cubicBezTo>
                    <a:pt x="1582" y="0"/>
                    <a:pt x="1608" y="26"/>
                    <a:pt x="1608" y="58"/>
                  </a:cubicBezTo>
                  <a:cubicBezTo>
                    <a:pt x="1608" y="1005"/>
                    <a:pt x="1608" y="1005"/>
                    <a:pt x="1608" y="1005"/>
                  </a:cubicBezTo>
                  <a:cubicBezTo>
                    <a:pt x="1608" y="1037"/>
                    <a:pt x="1582" y="1063"/>
                    <a:pt x="1550" y="106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760F347A-1A26-4FB5-92F7-73E09541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882"/>
              <a:ext cx="4137" cy="224"/>
            </a:xfrm>
            <a:custGeom>
              <a:avLst/>
              <a:gdLst>
                <a:gd name="T0" fmla="*/ 1672 w 1743"/>
                <a:gd name="T1" fmla="*/ 94 h 94"/>
                <a:gd name="T2" fmla="*/ 72 w 1743"/>
                <a:gd name="T3" fmla="*/ 94 h 94"/>
                <a:gd name="T4" fmla="*/ 0 w 1743"/>
                <a:gd name="T5" fmla="*/ 22 h 94"/>
                <a:gd name="T6" fmla="*/ 0 w 1743"/>
                <a:gd name="T7" fmla="*/ 0 h 94"/>
                <a:gd name="T8" fmla="*/ 1743 w 1743"/>
                <a:gd name="T9" fmla="*/ 0 h 94"/>
                <a:gd name="T10" fmla="*/ 1743 w 1743"/>
                <a:gd name="T11" fmla="*/ 22 h 94"/>
                <a:gd name="T12" fmla="*/ 1672 w 1743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3" h="94">
                  <a:moveTo>
                    <a:pt x="1672" y="94"/>
                  </a:moveTo>
                  <a:cubicBezTo>
                    <a:pt x="72" y="94"/>
                    <a:pt x="72" y="94"/>
                    <a:pt x="72" y="94"/>
                  </a:cubicBezTo>
                  <a:cubicBezTo>
                    <a:pt x="32" y="94"/>
                    <a:pt x="0" y="6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43" y="0"/>
                    <a:pt x="1743" y="0"/>
                    <a:pt x="1743" y="0"/>
                  </a:cubicBezTo>
                  <a:cubicBezTo>
                    <a:pt x="1743" y="22"/>
                    <a:pt x="1743" y="22"/>
                    <a:pt x="1743" y="22"/>
                  </a:cubicBezTo>
                  <a:cubicBezTo>
                    <a:pt x="1743" y="62"/>
                    <a:pt x="1711" y="94"/>
                    <a:pt x="1672" y="9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204DC50-0B4B-4F0D-BA53-58B9F165D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644"/>
              <a:ext cx="3600" cy="21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4BCF39C2-B104-4A75-A9AF-4717364D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644"/>
              <a:ext cx="3600" cy="2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8CC86A3-B15A-4D50-A7D7-0CABED51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" y="2882"/>
              <a:ext cx="822" cy="83"/>
            </a:xfrm>
            <a:custGeom>
              <a:avLst/>
              <a:gdLst>
                <a:gd name="T0" fmla="*/ 0 w 822"/>
                <a:gd name="T1" fmla="*/ 0 h 83"/>
                <a:gd name="T2" fmla="*/ 53 w 822"/>
                <a:gd name="T3" fmla="*/ 83 h 83"/>
                <a:gd name="T4" fmla="*/ 774 w 822"/>
                <a:gd name="T5" fmla="*/ 83 h 83"/>
                <a:gd name="T6" fmla="*/ 822 w 822"/>
                <a:gd name="T7" fmla="*/ 0 h 83"/>
                <a:gd name="T8" fmla="*/ 0 w 82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83">
                  <a:moveTo>
                    <a:pt x="0" y="0"/>
                  </a:moveTo>
                  <a:lnTo>
                    <a:pt x="53" y="83"/>
                  </a:lnTo>
                  <a:lnTo>
                    <a:pt x="774" y="83"/>
                  </a:lnTo>
                  <a:lnTo>
                    <a:pt x="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F5AC1CB8-1A78-48CF-921D-1CCD8EA60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644"/>
              <a:ext cx="3624" cy="2127"/>
            </a:xfrm>
            <a:custGeom>
              <a:avLst/>
              <a:gdLst>
                <a:gd name="T0" fmla="*/ 1445 w 1458"/>
                <a:gd name="T1" fmla="*/ 865 h 865"/>
                <a:gd name="T2" fmla="*/ 13 w 1458"/>
                <a:gd name="T3" fmla="*/ 865 h 865"/>
                <a:gd name="T4" fmla="*/ 0 w 1458"/>
                <a:gd name="T5" fmla="*/ 852 h 865"/>
                <a:gd name="T6" fmla="*/ 0 w 1458"/>
                <a:gd name="T7" fmla="*/ 13 h 865"/>
                <a:gd name="T8" fmla="*/ 13 w 1458"/>
                <a:gd name="T9" fmla="*/ 0 h 865"/>
                <a:gd name="T10" fmla="*/ 1445 w 1458"/>
                <a:gd name="T11" fmla="*/ 0 h 865"/>
                <a:gd name="T12" fmla="*/ 1458 w 1458"/>
                <a:gd name="T13" fmla="*/ 13 h 865"/>
                <a:gd name="T14" fmla="*/ 1458 w 1458"/>
                <a:gd name="T15" fmla="*/ 852 h 865"/>
                <a:gd name="T16" fmla="*/ 1445 w 1458"/>
                <a:gd name="T17" fmla="*/ 86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8" h="865">
                  <a:moveTo>
                    <a:pt x="1445" y="865"/>
                  </a:moveTo>
                  <a:cubicBezTo>
                    <a:pt x="13" y="865"/>
                    <a:pt x="13" y="865"/>
                    <a:pt x="13" y="865"/>
                  </a:cubicBezTo>
                  <a:cubicBezTo>
                    <a:pt x="6" y="865"/>
                    <a:pt x="0" y="859"/>
                    <a:pt x="0" y="85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445" y="0"/>
                    <a:pt x="1445" y="0"/>
                    <a:pt x="1445" y="0"/>
                  </a:cubicBezTo>
                  <a:cubicBezTo>
                    <a:pt x="1452" y="0"/>
                    <a:pt x="1458" y="6"/>
                    <a:pt x="1458" y="13"/>
                  </a:cubicBezTo>
                  <a:cubicBezTo>
                    <a:pt x="1458" y="852"/>
                    <a:pt x="1458" y="852"/>
                    <a:pt x="1458" y="852"/>
                  </a:cubicBezTo>
                  <a:cubicBezTo>
                    <a:pt x="1458" y="859"/>
                    <a:pt x="1452" y="865"/>
                    <a:pt x="1445" y="865"/>
                  </a:cubicBezTo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BF7C4F0D-66BE-4BE8-8A24-300F2A911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" y="868"/>
              <a:ext cx="3460" cy="1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AE580A45-1B1A-469C-85BF-8278AB62D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1" y="768"/>
              <a:ext cx="57" cy="54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7">
              <a:extLst>
                <a:ext uri="{FF2B5EF4-FFF2-40B4-BE49-F238E27FC236}">
                  <a16:creationId xmlns:a16="http://schemas.microsoft.com/office/drawing/2014/main" id="{5CE81782-DD8E-423A-9FE2-47A250A50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768"/>
              <a:ext cx="55" cy="54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A4184354-BB47-452D-AC7B-E1B295504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" y="768"/>
              <a:ext cx="54" cy="54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FA12F824-35CA-40B1-85A9-AD2B87310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" y="1471"/>
              <a:ext cx="92" cy="100"/>
            </a:xfrm>
            <a:custGeom>
              <a:avLst/>
              <a:gdLst>
                <a:gd name="T0" fmla="*/ 39 w 39"/>
                <a:gd name="T1" fmla="*/ 21 h 42"/>
                <a:gd name="T2" fmla="*/ 38 w 39"/>
                <a:gd name="T3" fmla="*/ 17 h 42"/>
                <a:gd name="T4" fmla="*/ 31 w 39"/>
                <a:gd name="T5" fmla="*/ 7 h 42"/>
                <a:gd name="T6" fmla="*/ 14 w 39"/>
                <a:gd name="T7" fmla="*/ 4 h 42"/>
                <a:gd name="T8" fmla="*/ 3 w 39"/>
                <a:gd name="T9" fmla="*/ 21 h 42"/>
                <a:gd name="T10" fmla="*/ 14 w 39"/>
                <a:gd name="T11" fmla="*/ 38 h 42"/>
                <a:gd name="T12" fmla="*/ 31 w 39"/>
                <a:gd name="T13" fmla="*/ 35 h 42"/>
                <a:gd name="T14" fmla="*/ 38 w 39"/>
                <a:gd name="T15" fmla="*/ 25 h 42"/>
                <a:gd name="T16" fmla="*/ 39 w 39"/>
                <a:gd name="T17" fmla="*/ 21 h 42"/>
                <a:gd name="T18" fmla="*/ 39 w 39"/>
                <a:gd name="T19" fmla="*/ 22 h 42"/>
                <a:gd name="T20" fmla="*/ 39 w 39"/>
                <a:gd name="T21" fmla="*/ 26 h 42"/>
                <a:gd name="T22" fmla="*/ 32 w 39"/>
                <a:gd name="T23" fmla="*/ 36 h 42"/>
                <a:gd name="T24" fmla="*/ 14 w 39"/>
                <a:gd name="T25" fmla="*/ 39 h 42"/>
                <a:gd name="T26" fmla="*/ 1 w 39"/>
                <a:gd name="T27" fmla="*/ 21 h 42"/>
                <a:gd name="T28" fmla="*/ 14 w 39"/>
                <a:gd name="T29" fmla="*/ 2 h 42"/>
                <a:gd name="T30" fmla="*/ 32 w 39"/>
                <a:gd name="T31" fmla="*/ 6 h 42"/>
                <a:gd name="T32" fmla="*/ 39 w 39"/>
                <a:gd name="T33" fmla="*/ 16 h 42"/>
                <a:gd name="T34" fmla="*/ 39 w 39"/>
                <a:gd name="T35" fmla="*/ 20 h 42"/>
                <a:gd name="T36" fmla="*/ 39 w 39"/>
                <a:gd name="T37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42">
                  <a:moveTo>
                    <a:pt x="39" y="21"/>
                  </a:moveTo>
                  <a:cubicBezTo>
                    <a:pt x="39" y="21"/>
                    <a:pt x="39" y="19"/>
                    <a:pt x="38" y="17"/>
                  </a:cubicBezTo>
                  <a:cubicBezTo>
                    <a:pt x="37" y="14"/>
                    <a:pt x="35" y="10"/>
                    <a:pt x="31" y="7"/>
                  </a:cubicBezTo>
                  <a:cubicBezTo>
                    <a:pt x="27" y="4"/>
                    <a:pt x="21" y="2"/>
                    <a:pt x="14" y="4"/>
                  </a:cubicBezTo>
                  <a:cubicBezTo>
                    <a:pt x="8" y="6"/>
                    <a:pt x="3" y="13"/>
                    <a:pt x="3" y="21"/>
                  </a:cubicBezTo>
                  <a:cubicBezTo>
                    <a:pt x="3" y="29"/>
                    <a:pt x="8" y="36"/>
                    <a:pt x="14" y="38"/>
                  </a:cubicBezTo>
                  <a:cubicBezTo>
                    <a:pt x="21" y="40"/>
                    <a:pt x="27" y="38"/>
                    <a:pt x="31" y="35"/>
                  </a:cubicBezTo>
                  <a:cubicBezTo>
                    <a:pt x="35" y="32"/>
                    <a:pt x="37" y="28"/>
                    <a:pt x="38" y="25"/>
                  </a:cubicBezTo>
                  <a:cubicBezTo>
                    <a:pt x="39" y="23"/>
                    <a:pt x="39" y="21"/>
                    <a:pt x="39" y="21"/>
                  </a:cubicBezTo>
                  <a:cubicBezTo>
                    <a:pt x="39" y="21"/>
                    <a:pt x="39" y="21"/>
                    <a:pt x="39" y="22"/>
                  </a:cubicBezTo>
                  <a:cubicBezTo>
                    <a:pt x="39" y="23"/>
                    <a:pt x="39" y="24"/>
                    <a:pt x="39" y="26"/>
                  </a:cubicBezTo>
                  <a:cubicBezTo>
                    <a:pt x="38" y="29"/>
                    <a:pt x="36" y="33"/>
                    <a:pt x="32" y="36"/>
                  </a:cubicBezTo>
                  <a:cubicBezTo>
                    <a:pt x="28" y="40"/>
                    <a:pt x="21" y="42"/>
                    <a:pt x="14" y="39"/>
                  </a:cubicBezTo>
                  <a:cubicBezTo>
                    <a:pt x="7" y="37"/>
                    <a:pt x="0" y="30"/>
                    <a:pt x="1" y="21"/>
                  </a:cubicBezTo>
                  <a:cubicBezTo>
                    <a:pt x="0" y="12"/>
                    <a:pt x="7" y="5"/>
                    <a:pt x="14" y="2"/>
                  </a:cubicBezTo>
                  <a:cubicBezTo>
                    <a:pt x="21" y="0"/>
                    <a:pt x="28" y="2"/>
                    <a:pt x="32" y="6"/>
                  </a:cubicBezTo>
                  <a:cubicBezTo>
                    <a:pt x="36" y="9"/>
                    <a:pt x="38" y="13"/>
                    <a:pt x="39" y="16"/>
                  </a:cubicBezTo>
                  <a:cubicBezTo>
                    <a:pt x="39" y="18"/>
                    <a:pt x="39" y="19"/>
                    <a:pt x="39" y="20"/>
                  </a:cubicBezTo>
                  <a:cubicBezTo>
                    <a:pt x="39" y="21"/>
                    <a:pt x="39" y="21"/>
                    <a:pt x="39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BF8CD94-0794-4B10-AC99-7E8D82248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1547"/>
              <a:ext cx="71" cy="50"/>
            </a:xfrm>
            <a:custGeom>
              <a:avLst/>
              <a:gdLst>
                <a:gd name="T0" fmla="*/ 29 w 30"/>
                <a:gd name="T1" fmla="*/ 20 h 21"/>
                <a:gd name="T2" fmla="*/ 14 w 30"/>
                <a:gd name="T3" fmla="*/ 11 h 21"/>
                <a:gd name="T4" fmla="*/ 0 w 30"/>
                <a:gd name="T5" fmla="*/ 1 h 21"/>
                <a:gd name="T6" fmla="*/ 15 w 30"/>
                <a:gd name="T7" fmla="*/ 10 h 21"/>
                <a:gd name="T8" fmla="*/ 29 w 30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1">
                  <a:moveTo>
                    <a:pt x="29" y="20"/>
                  </a:moveTo>
                  <a:cubicBezTo>
                    <a:pt x="29" y="21"/>
                    <a:pt x="22" y="17"/>
                    <a:pt x="14" y="11"/>
                  </a:cubicBezTo>
                  <a:cubicBezTo>
                    <a:pt x="6" y="6"/>
                    <a:pt x="0" y="1"/>
                    <a:pt x="0" y="1"/>
                  </a:cubicBezTo>
                  <a:cubicBezTo>
                    <a:pt x="0" y="0"/>
                    <a:pt x="7" y="4"/>
                    <a:pt x="15" y="10"/>
                  </a:cubicBezTo>
                  <a:cubicBezTo>
                    <a:pt x="23" y="15"/>
                    <a:pt x="30" y="20"/>
                    <a:pt x="2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3">
              <a:extLst>
                <a:ext uri="{FF2B5EF4-FFF2-40B4-BE49-F238E27FC236}">
                  <a16:creationId xmlns:a16="http://schemas.microsoft.com/office/drawing/2014/main" id="{B5D17A7B-AE01-4C4C-9A2F-6A283A76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0" y="1476"/>
              <a:ext cx="5" cy="133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7">
              <a:extLst>
                <a:ext uri="{FF2B5EF4-FFF2-40B4-BE49-F238E27FC236}">
                  <a16:creationId xmlns:a16="http://schemas.microsoft.com/office/drawing/2014/main" id="{05D159C0-D9DA-4DAD-B63A-A51360FFD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2880"/>
              <a:ext cx="3783" cy="7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88849756-A911-4FE4-A0B3-FC3726A1B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1835"/>
              <a:ext cx="379" cy="947"/>
            </a:xfrm>
            <a:custGeom>
              <a:avLst/>
              <a:gdLst>
                <a:gd name="T0" fmla="*/ 53 w 160"/>
                <a:gd name="T1" fmla="*/ 4 h 399"/>
                <a:gd name="T2" fmla="*/ 22 w 160"/>
                <a:gd name="T3" fmla="*/ 58 h 399"/>
                <a:gd name="T4" fmla="*/ 31 w 160"/>
                <a:gd name="T5" fmla="*/ 126 h 399"/>
                <a:gd name="T6" fmla="*/ 3 w 160"/>
                <a:gd name="T7" fmla="*/ 208 h 399"/>
                <a:gd name="T8" fmla="*/ 32 w 160"/>
                <a:gd name="T9" fmla="*/ 307 h 399"/>
                <a:gd name="T10" fmla="*/ 41 w 160"/>
                <a:gd name="T11" fmla="*/ 356 h 399"/>
                <a:gd name="T12" fmla="*/ 109 w 160"/>
                <a:gd name="T13" fmla="*/ 394 h 399"/>
                <a:gd name="T14" fmla="*/ 160 w 160"/>
                <a:gd name="T15" fmla="*/ 335 h 399"/>
                <a:gd name="T16" fmla="*/ 146 w 160"/>
                <a:gd name="T17" fmla="*/ 257 h 399"/>
                <a:gd name="T18" fmla="*/ 156 w 160"/>
                <a:gd name="T19" fmla="*/ 200 h 399"/>
                <a:gd name="T20" fmla="*/ 125 w 160"/>
                <a:gd name="T21" fmla="*/ 139 h 399"/>
                <a:gd name="T22" fmla="*/ 122 w 160"/>
                <a:gd name="T23" fmla="*/ 70 h 399"/>
                <a:gd name="T24" fmla="*/ 53 w 160"/>
                <a:gd name="T25" fmla="*/ 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399">
                  <a:moveTo>
                    <a:pt x="53" y="4"/>
                  </a:moveTo>
                  <a:cubicBezTo>
                    <a:pt x="30" y="7"/>
                    <a:pt x="20" y="35"/>
                    <a:pt x="22" y="58"/>
                  </a:cubicBezTo>
                  <a:cubicBezTo>
                    <a:pt x="24" y="81"/>
                    <a:pt x="34" y="103"/>
                    <a:pt x="31" y="126"/>
                  </a:cubicBezTo>
                  <a:cubicBezTo>
                    <a:pt x="28" y="155"/>
                    <a:pt x="6" y="179"/>
                    <a:pt x="3" y="208"/>
                  </a:cubicBezTo>
                  <a:cubicBezTo>
                    <a:pt x="0" y="243"/>
                    <a:pt x="25" y="273"/>
                    <a:pt x="32" y="307"/>
                  </a:cubicBezTo>
                  <a:cubicBezTo>
                    <a:pt x="35" y="323"/>
                    <a:pt x="35" y="340"/>
                    <a:pt x="41" y="356"/>
                  </a:cubicBezTo>
                  <a:cubicBezTo>
                    <a:pt x="51" y="382"/>
                    <a:pt x="81" y="399"/>
                    <a:pt x="109" y="394"/>
                  </a:cubicBezTo>
                  <a:cubicBezTo>
                    <a:pt x="137" y="389"/>
                    <a:pt x="159" y="363"/>
                    <a:pt x="160" y="335"/>
                  </a:cubicBezTo>
                  <a:cubicBezTo>
                    <a:pt x="160" y="308"/>
                    <a:pt x="144" y="284"/>
                    <a:pt x="146" y="257"/>
                  </a:cubicBezTo>
                  <a:cubicBezTo>
                    <a:pt x="147" y="238"/>
                    <a:pt x="159" y="220"/>
                    <a:pt x="156" y="200"/>
                  </a:cubicBezTo>
                  <a:cubicBezTo>
                    <a:pt x="154" y="177"/>
                    <a:pt x="132" y="161"/>
                    <a:pt x="125" y="139"/>
                  </a:cubicBezTo>
                  <a:cubicBezTo>
                    <a:pt x="117" y="117"/>
                    <a:pt x="124" y="93"/>
                    <a:pt x="122" y="70"/>
                  </a:cubicBezTo>
                  <a:cubicBezTo>
                    <a:pt x="117" y="29"/>
                    <a:pt x="94" y="0"/>
                    <a:pt x="53" y="4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37204708-A76D-4A4E-8F9C-B1CC5358C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2317"/>
              <a:ext cx="327" cy="461"/>
            </a:xfrm>
            <a:custGeom>
              <a:avLst/>
              <a:gdLst>
                <a:gd name="T0" fmla="*/ 4 w 138"/>
                <a:gd name="T1" fmla="*/ 0 h 194"/>
                <a:gd name="T2" fmla="*/ 37 w 138"/>
                <a:gd name="T3" fmla="*/ 116 h 194"/>
                <a:gd name="T4" fmla="*/ 123 w 138"/>
                <a:gd name="T5" fmla="*/ 191 h 194"/>
                <a:gd name="T6" fmla="*/ 135 w 138"/>
                <a:gd name="T7" fmla="*/ 191 h 194"/>
                <a:gd name="T8" fmla="*/ 138 w 138"/>
                <a:gd name="T9" fmla="*/ 181 h 194"/>
                <a:gd name="T10" fmla="*/ 101 w 138"/>
                <a:gd name="T11" fmla="*/ 68 h 194"/>
                <a:gd name="T12" fmla="*/ 4 w 138"/>
                <a:gd name="T1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194">
                  <a:moveTo>
                    <a:pt x="4" y="0"/>
                  </a:moveTo>
                  <a:cubicBezTo>
                    <a:pt x="0" y="38"/>
                    <a:pt x="17" y="83"/>
                    <a:pt x="37" y="116"/>
                  </a:cubicBezTo>
                  <a:cubicBezTo>
                    <a:pt x="57" y="149"/>
                    <a:pt x="87" y="176"/>
                    <a:pt x="123" y="191"/>
                  </a:cubicBezTo>
                  <a:cubicBezTo>
                    <a:pt x="127" y="192"/>
                    <a:pt x="132" y="194"/>
                    <a:pt x="135" y="191"/>
                  </a:cubicBezTo>
                  <a:cubicBezTo>
                    <a:pt x="138" y="189"/>
                    <a:pt x="138" y="185"/>
                    <a:pt x="138" y="181"/>
                  </a:cubicBezTo>
                  <a:cubicBezTo>
                    <a:pt x="138" y="141"/>
                    <a:pt x="125" y="101"/>
                    <a:pt x="101" y="68"/>
                  </a:cubicBezTo>
                  <a:cubicBezTo>
                    <a:pt x="77" y="36"/>
                    <a:pt x="43" y="12"/>
                    <a:pt x="4" y="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31C4F9DB-F7DB-4C82-B13D-BEAE3AE5D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2317"/>
              <a:ext cx="318" cy="456"/>
            </a:xfrm>
            <a:custGeom>
              <a:avLst/>
              <a:gdLst>
                <a:gd name="T0" fmla="*/ 0 w 134"/>
                <a:gd name="T1" fmla="*/ 0 h 192"/>
                <a:gd name="T2" fmla="*/ 0 w 134"/>
                <a:gd name="T3" fmla="*/ 12 h 192"/>
                <a:gd name="T4" fmla="*/ 33 w 134"/>
                <a:gd name="T5" fmla="*/ 116 h 192"/>
                <a:gd name="T6" fmla="*/ 119 w 134"/>
                <a:gd name="T7" fmla="*/ 191 h 192"/>
                <a:gd name="T8" fmla="*/ 126 w 134"/>
                <a:gd name="T9" fmla="*/ 192 h 192"/>
                <a:gd name="T10" fmla="*/ 131 w 134"/>
                <a:gd name="T11" fmla="*/ 191 h 192"/>
                <a:gd name="T12" fmla="*/ 134 w 134"/>
                <a:gd name="T13" fmla="*/ 181 h 192"/>
                <a:gd name="T14" fmla="*/ 134 w 134"/>
                <a:gd name="T15" fmla="*/ 180 h 192"/>
                <a:gd name="T16" fmla="*/ 97 w 134"/>
                <a:gd name="T17" fmla="*/ 68 h 192"/>
                <a:gd name="T18" fmla="*/ 71 w 134"/>
                <a:gd name="T19" fmla="*/ 40 h 192"/>
                <a:gd name="T20" fmla="*/ 0 w 134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2">
                  <a:moveTo>
                    <a:pt x="0" y="0"/>
                  </a:moveTo>
                  <a:cubicBezTo>
                    <a:pt x="0" y="4"/>
                    <a:pt x="0" y="8"/>
                    <a:pt x="0" y="12"/>
                  </a:cubicBezTo>
                  <a:cubicBezTo>
                    <a:pt x="0" y="47"/>
                    <a:pt x="15" y="87"/>
                    <a:pt x="33" y="116"/>
                  </a:cubicBezTo>
                  <a:cubicBezTo>
                    <a:pt x="53" y="149"/>
                    <a:pt x="83" y="176"/>
                    <a:pt x="119" y="191"/>
                  </a:cubicBezTo>
                  <a:cubicBezTo>
                    <a:pt x="121" y="192"/>
                    <a:pt x="124" y="192"/>
                    <a:pt x="126" y="192"/>
                  </a:cubicBezTo>
                  <a:cubicBezTo>
                    <a:pt x="128" y="192"/>
                    <a:pt x="129" y="192"/>
                    <a:pt x="131" y="191"/>
                  </a:cubicBezTo>
                  <a:cubicBezTo>
                    <a:pt x="134" y="189"/>
                    <a:pt x="134" y="185"/>
                    <a:pt x="134" y="181"/>
                  </a:cubicBezTo>
                  <a:cubicBezTo>
                    <a:pt x="134" y="181"/>
                    <a:pt x="134" y="180"/>
                    <a:pt x="134" y="180"/>
                  </a:cubicBezTo>
                  <a:cubicBezTo>
                    <a:pt x="134" y="140"/>
                    <a:pt x="121" y="100"/>
                    <a:pt x="97" y="68"/>
                  </a:cubicBezTo>
                  <a:cubicBezTo>
                    <a:pt x="90" y="58"/>
                    <a:pt x="81" y="49"/>
                    <a:pt x="71" y="40"/>
                  </a:cubicBezTo>
                  <a:cubicBezTo>
                    <a:pt x="51" y="22"/>
                    <a:pt x="27" y="8"/>
                    <a:pt x="0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F6D36BA9-FCDB-418E-B65F-8A583660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8" y="2481"/>
              <a:ext cx="280" cy="480"/>
            </a:xfrm>
            <a:custGeom>
              <a:avLst/>
              <a:gdLst>
                <a:gd name="T0" fmla="*/ 118 w 118"/>
                <a:gd name="T1" fmla="*/ 202 h 202"/>
                <a:gd name="T2" fmla="*/ 117 w 118"/>
                <a:gd name="T3" fmla="*/ 199 h 202"/>
                <a:gd name="T4" fmla="*/ 114 w 118"/>
                <a:gd name="T5" fmla="*/ 193 h 202"/>
                <a:gd name="T6" fmla="*/ 104 w 118"/>
                <a:gd name="T7" fmla="*/ 170 h 202"/>
                <a:gd name="T8" fmla="*/ 66 w 118"/>
                <a:gd name="T9" fmla="*/ 97 h 202"/>
                <a:gd name="T10" fmla="*/ 21 w 118"/>
                <a:gd name="T11" fmla="*/ 28 h 202"/>
                <a:gd name="T12" fmla="*/ 5 w 118"/>
                <a:gd name="T13" fmla="*/ 8 h 202"/>
                <a:gd name="T14" fmla="*/ 1 w 118"/>
                <a:gd name="T15" fmla="*/ 2 h 202"/>
                <a:gd name="T16" fmla="*/ 0 w 118"/>
                <a:gd name="T17" fmla="*/ 0 h 202"/>
                <a:gd name="T18" fmla="*/ 2 w 118"/>
                <a:gd name="T19" fmla="*/ 2 h 202"/>
                <a:gd name="T20" fmla="*/ 6 w 118"/>
                <a:gd name="T21" fmla="*/ 7 h 202"/>
                <a:gd name="T22" fmla="*/ 22 w 118"/>
                <a:gd name="T23" fmla="*/ 27 h 202"/>
                <a:gd name="T24" fmla="*/ 68 w 118"/>
                <a:gd name="T25" fmla="*/ 96 h 202"/>
                <a:gd name="T26" fmla="*/ 105 w 118"/>
                <a:gd name="T27" fmla="*/ 170 h 202"/>
                <a:gd name="T28" fmla="*/ 115 w 118"/>
                <a:gd name="T29" fmla="*/ 193 h 202"/>
                <a:gd name="T30" fmla="*/ 117 w 118"/>
                <a:gd name="T31" fmla="*/ 199 h 202"/>
                <a:gd name="T32" fmla="*/ 118 w 118"/>
                <a:gd name="T33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202">
                  <a:moveTo>
                    <a:pt x="118" y="202"/>
                  </a:moveTo>
                  <a:cubicBezTo>
                    <a:pt x="118" y="202"/>
                    <a:pt x="117" y="201"/>
                    <a:pt x="117" y="199"/>
                  </a:cubicBezTo>
                  <a:cubicBezTo>
                    <a:pt x="116" y="198"/>
                    <a:pt x="115" y="196"/>
                    <a:pt x="114" y="193"/>
                  </a:cubicBezTo>
                  <a:cubicBezTo>
                    <a:pt x="112" y="188"/>
                    <a:pt x="108" y="180"/>
                    <a:pt x="104" y="170"/>
                  </a:cubicBezTo>
                  <a:cubicBezTo>
                    <a:pt x="95" y="151"/>
                    <a:pt x="82" y="125"/>
                    <a:pt x="66" y="97"/>
                  </a:cubicBezTo>
                  <a:cubicBezTo>
                    <a:pt x="50" y="69"/>
                    <a:pt x="33" y="45"/>
                    <a:pt x="21" y="28"/>
                  </a:cubicBezTo>
                  <a:cubicBezTo>
                    <a:pt x="14" y="19"/>
                    <a:pt x="9" y="12"/>
                    <a:pt x="5" y="8"/>
                  </a:cubicBezTo>
                  <a:cubicBezTo>
                    <a:pt x="4" y="5"/>
                    <a:pt x="2" y="4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4" y="5"/>
                    <a:pt x="6" y="7"/>
                  </a:cubicBezTo>
                  <a:cubicBezTo>
                    <a:pt x="10" y="12"/>
                    <a:pt x="15" y="18"/>
                    <a:pt x="22" y="27"/>
                  </a:cubicBezTo>
                  <a:cubicBezTo>
                    <a:pt x="35" y="44"/>
                    <a:pt x="51" y="68"/>
                    <a:pt x="68" y="96"/>
                  </a:cubicBezTo>
                  <a:cubicBezTo>
                    <a:pt x="84" y="124"/>
                    <a:pt x="97" y="150"/>
                    <a:pt x="105" y="170"/>
                  </a:cubicBezTo>
                  <a:cubicBezTo>
                    <a:pt x="109" y="179"/>
                    <a:pt x="113" y="187"/>
                    <a:pt x="115" y="193"/>
                  </a:cubicBezTo>
                  <a:cubicBezTo>
                    <a:pt x="116" y="195"/>
                    <a:pt x="116" y="198"/>
                    <a:pt x="117" y="199"/>
                  </a:cubicBezTo>
                  <a:cubicBezTo>
                    <a:pt x="118" y="201"/>
                    <a:pt x="118" y="201"/>
                    <a:pt x="118" y="20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09206E42-D12E-4220-8E0E-7ACE0A69D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" y="2093"/>
              <a:ext cx="62" cy="858"/>
            </a:xfrm>
            <a:custGeom>
              <a:avLst/>
              <a:gdLst>
                <a:gd name="T0" fmla="*/ 0 w 26"/>
                <a:gd name="T1" fmla="*/ 0 h 361"/>
                <a:gd name="T2" fmla="*/ 1 w 26"/>
                <a:gd name="T3" fmla="*/ 4 h 361"/>
                <a:gd name="T4" fmla="*/ 1 w 26"/>
                <a:gd name="T5" fmla="*/ 14 h 361"/>
                <a:gd name="T6" fmla="*/ 4 w 26"/>
                <a:gd name="T7" fmla="*/ 53 h 361"/>
                <a:gd name="T8" fmla="*/ 12 w 26"/>
                <a:gd name="T9" fmla="*/ 181 h 361"/>
                <a:gd name="T10" fmla="*/ 22 w 26"/>
                <a:gd name="T11" fmla="*/ 309 h 361"/>
                <a:gd name="T12" fmla="*/ 25 w 26"/>
                <a:gd name="T13" fmla="*/ 347 h 361"/>
                <a:gd name="T14" fmla="*/ 25 w 26"/>
                <a:gd name="T15" fmla="*/ 358 h 361"/>
                <a:gd name="T16" fmla="*/ 26 w 26"/>
                <a:gd name="T17" fmla="*/ 361 h 361"/>
                <a:gd name="T18" fmla="*/ 25 w 26"/>
                <a:gd name="T19" fmla="*/ 358 h 361"/>
                <a:gd name="T20" fmla="*/ 24 w 26"/>
                <a:gd name="T21" fmla="*/ 347 h 361"/>
                <a:gd name="T22" fmla="*/ 20 w 26"/>
                <a:gd name="T23" fmla="*/ 309 h 361"/>
                <a:gd name="T24" fmla="*/ 10 w 26"/>
                <a:gd name="T25" fmla="*/ 181 h 361"/>
                <a:gd name="T26" fmla="*/ 2 w 26"/>
                <a:gd name="T27" fmla="*/ 53 h 361"/>
                <a:gd name="T28" fmla="*/ 0 w 26"/>
                <a:gd name="T29" fmla="*/ 14 h 361"/>
                <a:gd name="T30" fmla="*/ 0 w 26"/>
                <a:gd name="T31" fmla="*/ 4 h 361"/>
                <a:gd name="T32" fmla="*/ 0 w 26"/>
                <a:gd name="T33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61">
                  <a:moveTo>
                    <a:pt x="0" y="0"/>
                  </a:moveTo>
                  <a:cubicBezTo>
                    <a:pt x="0" y="0"/>
                    <a:pt x="0" y="2"/>
                    <a:pt x="1" y="4"/>
                  </a:cubicBezTo>
                  <a:cubicBezTo>
                    <a:pt x="1" y="7"/>
                    <a:pt x="1" y="10"/>
                    <a:pt x="1" y="14"/>
                  </a:cubicBezTo>
                  <a:cubicBezTo>
                    <a:pt x="2" y="24"/>
                    <a:pt x="3" y="37"/>
                    <a:pt x="4" y="53"/>
                  </a:cubicBezTo>
                  <a:cubicBezTo>
                    <a:pt x="6" y="86"/>
                    <a:pt x="9" y="131"/>
                    <a:pt x="12" y="181"/>
                  </a:cubicBezTo>
                  <a:cubicBezTo>
                    <a:pt x="16" y="231"/>
                    <a:pt x="19" y="276"/>
                    <a:pt x="22" y="309"/>
                  </a:cubicBezTo>
                  <a:cubicBezTo>
                    <a:pt x="23" y="325"/>
                    <a:pt x="24" y="338"/>
                    <a:pt x="25" y="347"/>
                  </a:cubicBezTo>
                  <a:cubicBezTo>
                    <a:pt x="25" y="352"/>
                    <a:pt x="25" y="355"/>
                    <a:pt x="25" y="358"/>
                  </a:cubicBezTo>
                  <a:cubicBezTo>
                    <a:pt x="26" y="360"/>
                    <a:pt x="26" y="361"/>
                    <a:pt x="26" y="361"/>
                  </a:cubicBezTo>
                  <a:cubicBezTo>
                    <a:pt x="26" y="361"/>
                    <a:pt x="25" y="360"/>
                    <a:pt x="25" y="358"/>
                  </a:cubicBezTo>
                  <a:cubicBezTo>
                    <a:pt x="25" y="355"/>
                    <a:pt x="24" y="352"/>
                    <a:pt x="24" y="347"/>
                  </a:cubicBezTo>
                  <a:cubicBezTo>
                    <a:pt x="23" y="338"/>
                    <a:pt x="22" y="325"/>
                    <a:pt x="20" y="309"/>
                  </a:cubicBezTo>
                  <a:cubicBezTo>
                    <a:pt x="17" y="276"/>
                    <a:pt x="14" y="231"/>
                    <a:pt x="10" y="181"/>
                  </a:cubicBezTo>
                  <a:cubicBezTo>
                    <a:pt x="7" y="131"/>
                    <a:pt x="4" y="86"/>
                    <a:pt x="2" y="53"/>
                  </a:cubicBezTo>
                  <a:cubicBezTo>
                    <a:pt x="2" y="37"/>
                    <a:pt x="1" y="24"/>
                    <a:pt x="0" y="14"/>
                  </a:cubicBezTo>
                  <a:cubicBezTo>
                    <a:pt x="0" y="10"/>
                    <a:pt x="0" y="7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A32D5BBB-47E3-45D7-8926-007078EB2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" y="2830"/>
              <a:ext cx="228" cy="276"/>
            </a:xfrm>
            <a:custGeom>
              <a:avLst/>
              <a:gdLst>
                <a:gd name="T0" fmla="*/ 0 w 96"/>
                <a:gd name="T1" fmla="*/ 0 h 116"/>
                <a:gd name="T2" fmla="*/ 96 w 96"/>
                <a:gd name="T3" fmla="*/ 0 h 116"/>
                <a:gd name="T4" fmla="*/ 96 w 96"/>
                <a:gd name="T5" fmla="*/ 70 h 116"/>
                <a:gd name="T6" fmla="*/ 50 w 96"/>
                <a:gd name="T7" fmla="*/ 116 h 116"/>
                <a:gd name="T8" fmla="*/ 4 w 96"/>
                <a:gd name="T9" fmla="*/ 73 h 116"/>
                <a:gd name="T10" fmla="*/ 0 w 96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16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96"/>
                    <a:pt x="75" y="116"/>
                    <a:pt x="50" y="116"/>
                  </a:cubicBezTo>
                  <a:cubicBezTo>
                    <a:pt x="25" y="116"/>
                    <a:pt x="5" y="97"/>
                    <a:pt x="4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519C4BC6-52EC-4965-B5C1-1FB84ED3D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1" y="2809"/>
              <a:ext cx="221" cy="142"/>
            </a:xfrm>
            <a:custGeom>
              <a:avLst/>
              <a:gdLst>
                <a:gd name="T0" fmla="*/ 17 w 93"/>
                <a:gd name="T1" fmla="*/ 8 h 60"/>
                <a:gd name="T2" fmla="*/ 64 w 93"/>
                <a:gd name="T3" fmla="*/ 2 h 60"/>
                <a:gd name="T4" fmla="*/ 87 w 93"/>
                <a:gd name="T5" fmla="*/ 13 h 60"/>
                <a:gd name="T6" fmla="*/ 87 w 93"/>
                <a:gd name="T7" fmla="*/ 35 h 60"/>
                <a:gd name="T8" fmla="*/ 72 w 93"/>
                <a:gd name="T9" fmla="*/ 39 h 60"/>
                <a:gd name="T10" fmla="*/ 37 w 93"/>
                <a:gd name="T11" fmla="*/ 44 h 60"/>
                <a:gd name="T12" fmla="*/ 21 w 93"/>
                <a:gd name="T13" fmla="*/ 57 h 60"/>
                <a:gd name="T14" fmla="*/ 3 w 93"/>
                <a:gd name="T15" fmla="*/ 50 h 60"/>
                <a:gd name="T16" fmla="*/ 1 w 93"/>
                <a:gd name="T17" fmla="*/ 30 h 60"/>
                <a:gd name="T18" fmla="*/ 17 w 93"/>
                <a:gd name="T19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60">
                  <a:moveTo>
                    <a:pt x="17" y="8"/>
                  </a:moveTo>
                  <a:cubicBezTo>
                    <a:pt x="31" y="1"/>
                    <a:pt x="48" y="0"/>
                    <a:pt x="64" y="2"/>
                  </a:cubicBezTo>
                  <a:cubicBezTo>
                    <a:pt x="72" y="4"/>
                    <a:pt x="81" y="6"/>
                    <a:pt x="87" y="13"/>
                  </a:cubicBezTo>
                  <a:cubicBezTo>
                    <a:pt x="92" y="19"/>
                    <a:pt x="93" y="30"/>
                    <a:pt x="87" y="35"/>
                  </a:cubicBezTo>
                  <a:cubicBezTo>
                    <a:pt x="83" y="39"/>
                    <a:pt x="77" y="39"/>
                    <a:pt x="72" y="39"/>
                  </a:cubicBezTo>
                  <a:cubicBezTo>
                    <a:pt x="60" y="39"/>
                    <a:pt x="46" y="37"/>
                    <a:pt x="37" y="44"/>
                  </a:cubicBezTo>
                  <a:cubicBezTo>
                    <a:pt x="31" y="48"/>
                    <a:pt x="27" y="55"/>
                    <a:pt x="21" y="57"/>
                  </a:cubicBezTo>
                  <a:cubicBezTo>
                    <a:pt x="14" y="60"/>
                    <a:pt x="7" y="56"/>
                    <a:pt x="3" y="50"/>
                  </a:cubicBezTo>
                  <a:cubicBezTo>
                    <a:pt x="0" y="44"/>
                    <a:pt x="0" y="36"/>
                    <a:pt x="1" y="30"/>
                  </a:cubicBezTo>
                  <a:cubicBezTo>
                    <a:pt x="1" y="30"/>
                    <a:pt x="3" y="15"/>
                    <a:pt x="17" y="8"/>
                  </a:cubicBezTo>
                  <a:close/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97271914-5FDE-498A-8D65-42FDB52DD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" y="2371"/>
              <a:ext cx="164" cy="338"/>
            </a:xfrm>
            <a:custGeom>
              <a:avLst/>
              <a:gdLst>
                <a:gd name="T0" fmla="*/ 8 w 69"/>
                <a:gd name="T1" fmla="*/ 129 h 142"/>
                <a:gd name="T2" fmla="*/ 41 w 69"/>
                <a:gd name="T3" fmla="*/ 130 h 142"/>
                <a:gd name="T4" fmla="*/ 55 w 69"/>
                <a:gd name="T5" fmla="*/ 101 h 142"/>
                <a:gd name="T6" fmla="*/ 64 w 69"/>
                <a:gd name="T7" fmla="*/ 28 h 142"/>
                <a:gd name="T8" fmla="*/ 54 w 69"/>
                <a:gd name="T9" fmla="*/ 8 h 142"/>
                <a:gd name="T10" fmla="*/ 34 w 69"/>
                <a:gd name="T11" fmla="*/ 2 h 142"/>
                <a:gd name="T12" fmla="*/ 17 w 69"/>
                <a:gd name="T13" fmla="*/ 20 h 142"/>
                <a:gd name="T14" fmla="*/ 0 w 69"/>
                <a:gd name="T15" fmla="*/ 95 h 142"/>
                <a:gd name="T16" fmla="*/ 8 w 69"/>
                <a:gd name="T17" fmla="*/ 12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42">
                  <a:moveTo>
                    <a:pt x="8" y="129"/>
                  </a:moveTo>
                  <a:cubicBezTo>
                    <a:pt x="16" y="142"/>
                    <a:pt x="33" y="138"/>
                    <a:pt x="41" y="130"/>
                  </a:cubicBezTo>
                  <a:cubicBezTo>
                    <a:pt x="49" y="123"/>
                    <a:pt x="52" y="112"/>
                    <a:pt x="55" y="101"/>
                  </a:cubicBezTo>
                  <a:cubicBezTo>
                    <a:pt x="62" y="77"/>
                    <a:pt x="69" y="52"/>
                    <a:pt x="64" y="28"/>
                  </a:cubicBezTo>
                  <a:cubicBezTo>
                    <a:pt x="62" y="21"/>
                    <a:pt x="59" y="14"/>
                    <a:pt x="54" y="8"/>
                  </a:cubicBezTo>
                  <a:cubicBezTo>
                    <a:pt x="49" y="3"/>
                    <a:pt x="41" y="0"/>
                    <a:pt x="34" y="2"/>
                  </a:cubicBezTo>
                  <a:cubicBezTo>
                    <a:pt x="26" y="4"/>
                    <a:pt x="21" y="12"/>
                    <a:pt x="17" y="20"/>
                  </a:cubicBezTo>
                  <a:cubicBezTo>
                    <a:pt x="6" y="43"/>
                    <a:pt x="0" y="69"/>
                    <a:pt x="0" y="95"/>
                  </a:cubicBezTo>
                  <a:cubicBezTo>
                    <a:pt x="0" y="107"/>
                    <a:pt x="1" y="119"/>
                    <a:pt x="8" y="129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CF4BD1B6-3E41-46F1-9969-0E6DB667A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" y="2466"/>
              <a:ext cx="268" cy="274"/>
            </a:xfrm>
            <a:custGeom>
              <a:avLst/>
              <a:gdLst>
                <a:gd name="T0" fmla="*/ 102 w 113"/>
                <a:gd name="T1" fmla="*/ 107 h 115"/>
                <a:gd name="T2" fmla="*/ 109 w 113"/>
                <a:gd name="T3" fmla="*/ 66 h 115"/>
                <a:gd name="T4" fmla="*/ 84 w 113"/>
                <a:gd name="T5" fmla="*/ 30 h 115"/>
                <a:gd name="T6" fmla="*/ 41 w 113"/>
                <a:gd name="T7" fmla="*/ 4 h 115"/>
                <a:gd name="T8" fmla="*/ 21 w 113"/>
                <a:gd name="T9" fmla="*/ 1 h 115"/>
                <a:gd name="T10" fmla="*/ 4 w 113"/>
                <a:gd name="T11" fmla="*/ 11 h 115"/>
                <a:gd name="T12" fmla="*/ 9 w 113"/>
                <a:gd name="T13" fmla="*/ 39 h 115"/>
                <a:gd name="T14" fmla="*/ 38 w 113"/>
                <a:gd name="T15" fmla="*/ 83 h 115"/>
                <a:gd name="T16" fmla="*/ 69 w 113"/>
                <a:gd name="T17" fmla="*/ 110 h 115"/>
                <a:gd name="T18" fmla="*/ 103 w 113"/>
                <a:gd name="T19" fmla="*/ 10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5">
                  <a:moveTo>
                    <a:pt x="102" y="107"/>
                  </a:moveTo>
                  <a:cubicBezTo>
                    <a:pt x="111" y="96"/>
                    <a:pt x="113" y="80"/>
                    <a:pt x="109" y="66"/>
                  </a:cubicBezTo>
                  <a:cubicBezTo>
                    <a:pt x="105" y="52"/>
                    <a:pt x="95" y="40"/>
                    <a:pt x="84" y="30"/>
                  </a:cubicBezTo>
                  <a:cubicBezTo>
                    <a:pt x="72" y="19"/>
                    <a:pt x="57" y="10"/>
                    <a:pt x="41" y="4"/>
                  </a:cubicBezTo>
                  <a:cubicBezTo>
                    <a:pt x="34" y="2"/>
                    <a:pt x="28" y="0"/>
                    <a:pt x="21" y="1"/>
                  </a:cubicBezTo>
                  <a:cubicBezTo>
                    <a:pt x="14" y="2"/>
                    <a:pt x="7" y="5"/>
                    <a:pt x="4" y="11"/>
                  </a:cubicBezTo>
                  <a:cubicBezTo>
                    <a:pt x="0" y="20"/>
                    <a:pt x="4" y="31"/>
                    <a:pt x="9" y="39"/>
                  </a:cubicBezTo>
                  <a:cubicBezTo>
                    <a:pt x="17" y="55"/>
                    <a:pt x="27" y="69"/>
                    <a:pt x="38" y="83"/>
                  </a:cubicBezTo>
                  <a:cubicBezTo>
                    <a:pt x="46" y="94"/>
                    <a:pt x="56" y="105"/>
                    <a:pt x="69" y="110"/>
                  </a:cubicBezTo>
                  <a:cubicBezTo>
                    <a:pt x="83" y="115"/>
                    <a:pt x="96" y="115"/>
                    <a:pt x="103" y="106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6D5DA65-A43E-446C-8C8D-D2336C685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" y="2851"/>
              <a:ext cx="154" cy="271"/>
            </a:xfrm>
            <a:custGeom>
              <a:avLst/>
              <a:gdLst>
                <a:gd name="T0" fmla="*/ 0 w 65"/>
                <a:gd name="T1" fmla="*/ 114 h 114"/>
                <a:gd name="T2" fmla="*/ 1 w 65"/>
                <a:gd name="T3" fmla="*/ 108 h 114"/>
                <a:gd name="T4" fmla="*/ 2 w 65"/>
                <a:gd name="T5" fmla="*/ 93 h 114"/>
                <a:gd name="T6" fmla="*/ 6 w 65"/>
                <a:gd name="T7" fmla="*/ 70 h 114"/>
                <a:gd name="T8" fmla="*/ 14 w 65"/>
                <a:gd name="T9" fmla="*/ 44 h 114"/>
                <a:gd name="T10" fmla="*/ 28 w 65"/>
                <a:gd name="T11" fmla="*/ 20 h 114"/>
                <a:gd name="T12" fmla="*/ 45 w 65"/>
                <a:gd name="T13" fmla="*/ 6 h 114"/>
                <a:gd name="T14" fmla="*/ 59 w 65"/>
                <a:gd name="T15" fmla="*/ 1 h 114"/>
                <a:gd name="T16" fmla="*/ 65 w 65"/>
                <a:gd name="T17" fmla="*/ 0 h 114"/>
                <a:gd name="T18" fmla="*/ 59 w 65"/>
                <a:gd name="T19" fmla="*/ 0 h 114"/>
                <a:gd name="T20" fmla="*/ 44 w 65"/>
                <a:gd name="T21" fmla="*/ 4 h 114"/>
                <a:gd name="T22" fmla="*/ 26 w 65"/>
                <a:gd name="T23" fmla="*/ 18 h 114"/>
                <a:gd name="T24" fmla="*/ 12 w 65"/>
                <a:gd name="T25" fmla="*/ 43 h 114"/>
                <a:gd name="T26" fmla="*/ 4 w 65"/>
                <a:gd name="T27" fmla="*/ 70 h 114"/>
                <a:gd name="T28" fmla="*/ 1 w 65"/>
                <a:gd name="T29" fmla="*/ 93 h 114"/>
                <a:gd name="T30" fmla="*/ 0 w 65"/>
                <a:gd name="T31" fmla="*/ 108 h 114"/>
                <a:gd name="T32" fmla="*/ 0 w 65"/>
                <a:gd name="T3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14">
                  <a:moveTo>
                    <a:pt x="0" y="114"/>
                  </a:moveTo>
                  <a:cubicBezTo>
                    <a:pt x="0" y="114"/>
                    <a:pt x="1" y="112"/>
                    <a:pt x="1" y="108"/>
                  </a:cubicBezTo>
                  <a:cubicBezTo>
                    <a:pt x="1" y="104"/>
                    <a:pt x="2" y="99"/>
                    <a:pt x="2" y="93"/>
                  </a:cubicBezTo>
                  <a:cubicBezTo>
                    <a:pt x="3" y="86"/>
                    <a:pt x="4" y="79"/>
                    <a:pt x="6" y="70"/>
                  </a:cubicBezTo>
                  <a:cubicBezTo>
                    <a:pt x="8" y="62"/>
                    <a:pt x="10" y="53"/>
                    <a:pt x="14" y="44"/>
                  </a:cubicBezTo>
                  <a:cubicBezTo>
                    <a:pt x="18" y="35"/>
                    <a:pt x="22" y="26"/>
                    <a:pt x="28" y="20"/>
                  </a:cubicBezTo>
                  <a:cubicBezTo>
                    <a:pt x="33" y="13"/>
                    <a:pt x="39" y="8"/>
                    <a:pt x="45" y="6"/>
                  </a:cubicBezTo>
                  <a:cubicBezTo>
                    <a:pt x="50" y="3"/>
                    <a:pt x="56" y="2"/>
                    <a:pt x="59" y="1"/>
                  </a:cubicBezTo>
                  <a:cubicBezTo>
                    <a:pt x="63" y="1"/>
                    <a:pt x="65" y="0"/>
                    <a:pt x="65" y="0"/>
                  </a:cubicBezTo>
                  <a:cubicBezTo>
                    <a:pt x="65" y="0"/>
                    <a:pt x="63" y="0"/>
                    <a:pt x="59" y="0"/>
                  </a:cubicBezTo>
                  <a:cubicBezTo>
                    <a:pt x="55" y="0"/>
                    <a:pt x="50" y="1"/>
                    <a:pt x="44" y="4"/>
                  </a:cubicBezTo>
                  <a:cubicBezTo>
                    <a:pt x="38" y="7"/>
                    <a:pt x="31" y="12"/>
                    <a:pt x="26" y="18"/>
                  </a:cubicBezTo>
                  <a:cubicBezTo>
                    <a:pt x="20" y="25"/>
                    <a:pt x="16" y="34"/>
                    <a:pt x="12" y="43"/>
                  </a:cubicBezTo>
                  <a:cubicBezTo>
                    <a:pt x="8" y="52"/>
                    <a:pt x="5" y="61"/>
                    <a:pt x="4" y="70"/>
                  </a:cubicBezTo>
                  <a:cubicBezTo>
                    <a:pt x="2" y="78"/>
                    <a:pt x="1" y="86"/>
                    <a:pt x="1" y="93"/>
                  </a:cubicBezTo>
                  <a:cubicBezTo>
                    <a:pt x="0" y="99"/>
                    <a:pt x="0" y="104"/>
                    <a:pt x="0" y="108"/>
                  </a:cubicBezTo>
                  <a:cubicBezTo>
                    <a:pt x="0" y="112"/>
                    <a:pt x="0" y="114"/>
                    <a:pt x="0" y="1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C26B19B0-7E91-40EB-BAA3-5BD8C4694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" y="2493"/>
              <a:ext cx="71" cy="601"/>
            </a:xfrm>
            <a:custGeom>
              <a:avLst/>
              <a:gdLst>
                <a:gd name="T0" fmla="*/ 1 w 30"/>
                <a:gd name="T1" fmla="*/ 253 h 253"/>
                <a:gd name="T2" fmla="*/ 1 w 30"/>
                <a:gd name="T3" fmla="*/ 250 h 253"/>
                <a:gd name="T4" fmla="*/ 1 w 30"/>
                <a:gd name="T5" fmla="*/ 243 h 253"/>
                <a:gd name="T6" fmla="*/ 2 w 30"/>
                <a:gd name="T7" fmla="*/ 215 h 253"/>
                <a:gd name="T8" fmla="*/ 8 w 30"/>
                <a:gd name="T9" fmla="*/ 125 h 253"/>
                <a:gd name="T10" fmla="*/ 22 w 30"/>
                <a:gd name="T11" fmla="*/ 36 h 253"/>
                <a:gd name="T12" fmla="*/ 25 w 30"/>
                <a:gd name="T13" fmla="*/ 21 h 253"/>
                <a:gd name="T14" fmla="*/ 28 w 30"/>
                <a:gd name="T15" fmla="*/ 10 h 253"/>
                <a:gd name="T16" fmla="*/ 29 w 30"/>
                <a:gd name="T17" fmla="*/ 2 h 253"/>
                <a:gd name="T18" fmla="*/ 30 w 30"/>
                <a:gd name="T19" fmla="*/ 0 h 253"/>
                <a:gd name="T20" fmla="*/ 29 w 30"/>
                <a:gd name="T21" fmla="*/ 2 h 253"/>
                <a:gd name="T22" fmla="*/ 27 w 30"/>
                <a:gd name="T23" fmla="*/ 9 h 253"/>
                <a:gd name="T24" fmla="*/ 24 w 30"/>
                <a:gd name="T25" fmla="*/ 21 h 253"/>
                <a:gd name="T26" fmla="*/ 20 w 30"/>
                <a:gd name="T27" fmla="*/ 36 h 253"/>
                <a:gd name="T28" fmla="*/ 6 w 30"/>
                <a:gd name="T29" fmla="*/ 125 h 253"/>
                <a:gd name="T30" fmla="*/ 0 w 30"/>
                <a:gd name="T31" fmla="*/ 215 h 253"/>
                <a:gd name="T32" fmla="*/ 0 w 30"/>
                <a:gd name="T33" fmla="*/ 243 h 253"/>
                <a:gd name="T34" fmla="*/ 1 w 30"/>
                <a:gd name="T35" fmla="*/ 250 h 253"/>
                <a:gd name="T36" fmla="*/ 1 w 30"/>
                <a:gd name="T37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53">
                  <a:moveTo>
                    <a:pt x="1" y="253"/>
                  </a:moveTo>
                  <a:cubicBezTo>
                    <a:pt x="1" y="253"/>
                    <a:pt x="1" y="252"/>
                    <a:pt x="1" y="250"/>
                  </a:cubicBezTo>
                  <a:cubicBezTo>
                    <a:pt x="1" y="248"/>
                    <a:pt x="1" y="246"/>
                    <a:pt x="1" y="243"/>
                  </a:cubicBezTo>
                  <a:cubicBezTo>
                    <a:pt x="1" y="236"/>
                    <a:pt x="1" y="227"/>
                    <a:pt x="2" y="215"/>
                  </a:cubicBezTo>
                  <a:cubicBezTo>
                    <a:pt x="2" y="192"/>
                    <a:pt x="4" y="160"/>
                    <a:pt x="8" y="125"/>
                  </a:cubicBezTo>
                  <a:cubicBezTo>
                    <a:pt x="12" y="90"/>
                    <a:pt x="17" y="59"/>
                    <a:pt x="22" y="36"/>
                  </a:cubicBezTo>
                  <a:cubicBezTo>
                    <a:pt x="23" y="31"/>
                    <a:pt x="24" y="26"/>
                    <a:pt x="25" y="21"/>
                  </a:cubicBezTo>
                  <a:cubicBezTo>
                    <a:pt x="26" y="17"/>
                    <a:pt x="27" y="13"/>
                    <a:pt x="28" y="10"/>
                  </a:cubicBezTo>
                  <a:cubicBezTo>
                    <a:pt x="28" y="7"/>
                    <a:pt x="29" y="4"/>
                    <a:pt x="29" y="2"/>
                  </a:cubicBezTo>
                  <a:cubicBezTo>
                    <a:pt x="30" y="1"/>
                    <a:pt x="30" y="0"/>
                    <a:pt x="30" y="0"/>
                  </a:cubicBezTo>
                  <a:cubicBezTo>
                    <a:pt x="30" y="0"/>
                    <a:pt x="29" y="1"/>
                    <a:pt x="29" y="2"/>
                  </a:cubicBezTo>
                  <a:cubicBezTo>
                    <a:pt x="28" y="4"/>
                    <a:pt x="28" y="6"/>
                    <a:pt x="27" y="9"/>
                  </a:cubicBezTo>
                  <a:cubicBezTo>
                    <a:pt x="26" y="12"/>
                    <a:pt x="25" y="16"/>
                    <a:pt x="24" y="21"/>
                  </a:cubicBezTo>
                  <a:cubicBezTo>
                    <a:pt x="23" y="25"/>
                    <a:pt x="21" y="30"/>
                    <a:pt x="20" y="36"/>
                  </a:cubicBezTo>
                  <a:cubicBezTo>
                    <a:pt x="15" y="59"/>
                    <a:pt x="10" y="90"/>
                    <a:pt x="6" y="125"/>
                  </a:cubicBezTo>
                  <a:cubicBezTo>
                    <a:pt x="2" y="160"/>
                    <a:pt x="0" y="192"/>
                    <a:pt x="0" y="215"/>
                  </a:cubicBezTo>
                  <a:cubicBezTo>
                    <a:pt x="0" y="227"/>
                    <a:pt x="0" y="236"/>
                    <a:pt x="0" y="243"/>
                  </a:cubicBezTo>
                  <a:cubicBezTo>
                    <a:pt x="1" y="246"/>
                    <a:pt x="1" y="248"/>
                    <a:pt x="1" y="250"/>
                  </a:cubicBezTo>
                  <a:cubicBezTo>
                    <a:pt x="1" y="252"/>
                    <a:pt x="1" y="253"/>
                    <a:pt x="1" y="25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C40625DC-3911-4A5A-9F3B-47D710BF6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" y="2538"/>
              <a:ext cx="194" cy="408"/>
            </a:xfrm>
            <a:custGeom>
              <a:avLst/>
              <a:gdLst>
                <a:gd name="T0" fmla="*/ 82 w 82"/>
                <a:gd name="T1" fmla="*/ 172 h 172"/>
                <a:gd name="T2" fmla="*/ 82 w 82"/>
                <a:gd name="T3" fmla="*/ 164 h 172"/>
                <a:gd name="T4" fmla="*/ 80 w 82"/>
                <a:gd name="T5" fmla="*/ 143 h 172"/>
                <a:gd name="T6" fmla="*/ 73 w 82"/>
                <a:gd name="T7" fmla="*/ 113 h 172"/>
                <a:gd name="T8" fmla="*/ 60 w 82"/>
                <a:gd name="T9" fmla="*/ 76 h 172"/>
                <a:gd name="T10" fmla="*/ 23 w 82"/>
                <a:gd name="T11" fmla="*/ 18 h 172"/>
                <a:gd name="T12" fmla="*/ 14 w 82"/>
                <a:gd name="T13" fmla="*/ 9 h 172"/>
                <a:gd name="T14" fmla="*/ 10 w 82"/>
                <a:gd name="T15" fmla="*/ 6 h 172"/>
                <a:gd name="T16" fmla="*/ 6 w 82"/>
                <a:gd name="T17" fmla="*/ 4 h 172"/>
                <a:gd name="T18" fmla="*/ 0 w 82"/>
                <a:gd name="T19" fmla="*/ 0 h 172"/>
                <a:gd name="T20" fmla="*/ 21 w 82"/>
                <a:gd name="T21" fmla="*/ 19 h 172"/>
                <a:gd name="T22" fmla="*/ 58 w 82"/>
                <a:gd name="T23" fmla="*/ 77 h 172"/>
                <a:gd name="T24" fmla="*/ 71 w 82"/>
                <a:gd name="T25" fmla="*/ 113 h 172"/>
                <a:gd name="T26" fmla="*/ 78 w 82"/>
                <a:gd name="T27" fmla="*/ 144 h 172"/>
                <a:gd name="T28" fmla="*/ 81 w 82"/>
                <a:gd name="T29" fmla="*/ 164 h 172"/>
                <a:gd name="T30" fmla="*/ 82 w 82"/>
                <a:gd name="T3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172">
                  <a:moveTo>
                    <a:pt x="82" y="172"/>
                  </a:moveTo>
                  <a:cubicBezTo>
                    <a:pt x="82" y="172"/>
                    <a:pt x="82" y="169"/>
                    <a:pt x="82" y="164"/>
                  </a:cubicBezTo>
                  <a:cubicBezTo>
                    <a:pt x="82" y="159"/>
                    <a:pt x="81" y="152"/>
                    <a:pt x="80" y="143"/>
                  </a:cubicBezTo>
                  <a:cubicBezTo>
                    <a:pt x="78" y="135"/>
                    <a:pt x="76" y="124"/>
                    <a:pt x="73" y="113"/>
                  </a:cubicBezTo>
                  <a:cubicBezTo>
                    <a:pt x="70" y="101"/>
                    <a:pt x="66" y="89"/>
                    <a:pt x="60" y="76"/>
                  </a:cubicBezTo>
                  <a:cubicBezTo>
                    <a:pt x="50" y="51"/>
                    <a:pt x="35" y="30"/>
                    <a:pt x="23" y="18"/>
                  </a:cubicBezTo>
                  <a:cubicBezTo>
                    <a:pt x="20" y="14"/>
                    <a:pt x="16" y="12"/>
                    <a:pt x="14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7" y="5"/>
                    <a:pt x="6" y="4"/>
                  </a:cubicBezTo>
                  <a:cubicBezTo>
                    <a:pt x="2" y="1"/>
                    <a:pt x="0" y="0"/>
                    <a:pt x="0" y="0"/>
                  </a:cubicBezTo>
                  <a:cubicBezTo>
                    <a:pt x="0" y="0"/>
                    <a:pt x="9" y="6"/>
                    <a:pt x="21" y="19"/>
                  </a:cubicBezTo>
                  <a:cubicBezTo>
                    <a:pt x="33" y="32"/>
                    <a:pt x="48" y="52"/>
                    <a:pt x="58" y="77"/>
                  </a:cubicBezTo>
                  <a:cubicBezTo>
                    <a:pt x="63" y="90"/>
                    <a:pt x="68" y="102"/>
                    <a:pt x="71" y="113"/>
                  </a:cubicBezTo>
                  <a:cubicBezTo>
                    <a:pt x="74" y="125"/>
                    <a:pt x="77" y="135"/>
                    <a:pt x="78" y="144"/>
                  </a:cubicBezTo>
                  <a:cubicBezTo>
                    <a:pt x="80" y="152"/>
                    <a:pt x="81" y="160"/>
                    <a:pt x="81" y="164"/>
                  </a:cubicBezTo>
                  <a:cubicBezTo>
                    <a:pt x="82" y="169"/>
                    <a:pt x="82" y="172"/>
                    <a:pt x="82" y="17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50">
              <a:extLst>
                <a:ext uri="{FF2B5EF4-FFF2-40B4-BE49-F238E27FC236}">
                  <a16:creationId xmlns:a16="http://schemas.microsoft.com/office/drawing/2014/main" id="{4B798241-F628-439C-94C3-1E59EA08F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" y="3101"/>
              <a:ext cx="5365" cy="7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AED9353F-21CA-4FF4-9E83-EE3585C69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" y="1832"/>
              <a:ext cx="26" cy="90"/>
            </a:xfrm>
            <a:custGeom>
              <a:avLst/>
              <a:gdLst>
                <a:gd name="T0" fmla="*/ 0 w 11"/>
                <a:gd name="T1" fmla="*/ 38 h 38"/>
                <a:gd name="T2" fmla="*/ 7 w 11"/>
                <a:gd name="T3" fmla="*/ 0 h 38"/>
                <a:gd name="T4" fmla="*/ 11 w 11"/>
                <a:gd name="T5" fmla="*/ 10 h 38"/>
                <a:gd name="T6" fmla="*/ 11 w 11"/>
                <a:gd name="T7" fmla="*/ 26 h 38"/>
                <a:gd name="T8" fmla="*/ 0 w 11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8">
                  <a:moveTo>
                    <a:pt x="0" y="38"/>
                  </a:moveTo>
                  <a:cubicBezTo>
                    <a:pt x="0" y="38"/>
                    <a:pt x="4" y="0"/>
                    <a:pt x="7" y="0"/>
                  </a:cubicBezTo>
                  <a:cubicBezTo>
                    <a:pt x="11" y="0"/>
                    <a:pt x="11" y="7"/>
                    <a:pt x="11" y="10"/>
                  </a:cubicBezTo>
                  <a:cubicBezTo>
                    <a:pt x="10" y="14"/>
                    <a:pt x="11" y="26"/>
                    <a:pt x="11" y="26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7C8ACDC0-525B-4807-A817-B6F32FB15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4" y="1647"/>
              <a:ext cx="550" cy="1421"/>
            </a:xfrm>
            <a:custGeom>
              <a:avLst/>
              <a:gdLst>
                <a:gd name="T0" fmla="*/ 166 w 232"/>
                <a:gd name="T1" fmla="*/ 85 h 598"/>
                <a:gd name="T2" fmla="*/ 147 w 232"/>
                <a:gd name="T3" fmla="*/ 212 h 598"/>
                <a:gd name="T4" fmla="*/ 232 w 232"/>
                <a:gd name="T5" fmla="*/ 579 h 598"/>
                <a:gd name="T6" fmla="*/ 0 w 232"/>
                <a:gd name="T7" fmla="*/ 598 h 598"/>
                <a:gd name="T8" fmla="*/ 99 w 232"/>
                <a:gd name="T9" fmla="*/ 7 h 598"/>
                <a:gd name="T10" fmla="*/ 166 w 232"/>
                <a:gd name="T11" fmla="*/ 8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598">
                  <a:moveTo>
                    <a:pt x="166" y="85"/>
                  </a:moveTo>
                  <a:cubicBezTo>
                    <a:pt x="147" y="212"/>
                    <a:pt x="147" y="212"/>
                    <a:pt x="147" y="212"/>
                  </a:cubicBezTo>
                  <a:cubicBezTo>
                    <a:pt x="232" y="579"/>
                    <a:pt x="232" y="579"/>
                    <a:pt x="232" y="579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9" y="7"/>
                    <a:pt x="165" y="0"/>
                    <a:pt x="166" y="85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883BD985-9811-4A61-AD8C-A0F6361D2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" y="3384"/>
              <a:ext cx="197" cy="358"/>
            </a:xfrm>
            <a:custGeom>
              <a:avLst/>
              <a:gdLst>
                <a:gd name="T0" fmla="*/ 31 w 197"/>
                <a:gd name="T1" fmla="*/ 0 h 358"/>
                <a:gd name="T2" fmla="*/ 0 w 197"/>
                <a:gd name="T3" fmla="*/ 358 h 358"/>
                <a:gd name="T4" fmla="*/ 136 w 197"/>
                <a:gd name="T5" fmla="*/ 358 h 358"/>
                <a:gd name="T6" fmla="*/ 197 w 197"/>
                <a:gd name="T7" fmla="*/ 0 h 358"/>
                <a:gd name="T8" fmla="*/ 31 w 197"/>
                <a:gd name="T9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58">
                  <a:moveTo>
                    <a:pt x="31" y="0"/>
                  </a:moveTo>
                  <a:lnTo>
                    <a:pt x="0" y="358"/>
                  </a:lnTo>
                  <a:lnTo>
                    <a:pt x="136" y="358"/>
                  </a:lnTo>
                  <a:lnTo>
                    <a:pt x="197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6D00FD6C-1834-4F59-8785-7CC653A69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" y="3742"/>
              <a:ext cx="243" cy="24"/>
            </a:xfrm>
            <a:custGeom>
              <a:avLst/>
              <a:gdLst>
                <a:gd name="T0" fmla="*/ 45 w 102"/>
                <a:gd name="T1" fmla="*/ 0 h 10"/>
                <a:gd name="T2" fmla="*/ 0 w 102"/>
                <a:gd name="T3" fmla="*/ 10 h 10"/>
                <a:gd name="T4" fmla="*/ 101 w 102"/>
                <a:gd name="T5" fmla="*/ 9 h 10"/>
                <a:gd name="T6" fmla="*/ 102 w 102"/>
                <a:gd name="T7" fmla="*/ 0 h 10"/>
                <a:gd name="T8" fmla="*/ 45 w 10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0">
                  <a:moveTo>
                    <a:pt x="45" y="0"/>
                  </a:moveTo>
                  <a:cubicBezTo>
                    <a:pt x="45" y="0"/>
                    <a:pt x="6" y="5"/>
                    <a:pt x="0" y="10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2" y="0"/>
                    <a:pt x="102" y="0"/>
                    <a:pt x="102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D7F9D29F-A27C-4B57-BB2B-34D4E7B69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" y="3764"/>
              <a:ext cx="247" cy="12"/>
            </a:xfrm>
            <a:custGeom>
              <a:avLst/>
              <a:gdLst>
                <a:gd name="T0" fmla="*/ 0 w 247"/>
                <a:gd name="T1" fmla="*/ 2 h 12"/>
                <a:gd name="T2" fmla="*/ 0 w 247"/>
                <a:gd name="T3" fmla="*/ 12 h 12"/>
                <a:gd name="T4" fmla="*/ 247 w 247"/>
                <a:gd name="T5" fmla="*/ 9 h 12"/>
                <a:gd name="T6" fmla="*/ 247 w 247"/>
                <a:gd name="T7" fmla="*/ 0 h 12"/>
                <a:gd name="T8" fmla="*/ 0 w 247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2">
                  <a:moveTo>
                    <a:pt x="0" y="2"/>
                  </a:moveTo>
                  <a:lnTo>
                    <a:pt x="0" y="12"/>
                  </a:lnTo>
                  <a:lnTo>
                    <a:pt x="247" y="9"/>
                  </a:lnTo>
                  <a:lnTo>
                    <a:pt x="24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A5ACC122-72D8-4079-A60F-E49679E71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8" y="3749"/>
              <a:ext cx="31" cy="24"/>
            </a:xfrm>
            <a:custGeom>
              <a:avLst/>
              <a:gdLst>
                <a:gd name="T0" fmla="*/ 12 w 13"/>
                <a:gd name="T1" fmla="*/ 9 h 10"/>
                <a:gd name="T2" fmla="*/ 7 w 13"/>
                <a:gd name="T3" fmla="*/ 4 h 10"/>
                <a:gd name="T4" fmla="*/ 0 w 13"/>
                <a:gd name="T5" fmla="*/ 0 h 10"/>
                <a:gd name="T6" fmla="*/ 8 w 13"/>
                <a:gd name="T7" fmla="*/ 2 h 10"/>
                <a:gd name="T8" fmla="*/ 12 w 13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2" y="9"/>
                  </a:moveTo>
                  <a:cubicBezTo>
                    <a:pt x="12" y="10"/>
                    <a:pt x="10" y="6"/>
                    <a:pt x="7" y="4"/>
                  </a:cubicBezTo>
                  <a:cubicBezTo>
                    <a:pt x="4" y="1"/>
                    <a:pt x="0" y="1"/>
                    <a:pt x="0" y="0"/>
                  </a:cubicBezTo>
                  <a:cubicBezTo>
                    <a:pt x="0" y="0"/>
                    <a:pt x="4" y="0"/>
                    <a:pt x="8" y="2"/>
                  </a:cubicBezTo>
                  <a:cubicBezTo>
                    <a:pt x="12" y="5"/>
                    <a:pt x="13" y="9"/>
                    <a:pt x="12" y="9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996CFD32-19F5-4725-9547-703C8D280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7" y="3733"/>
              <a:ext cx="71" cy="35"/>
            </a:xfrm>
            <a:custGeom>
              <a:avLst/>
              <a:gdLst>
                <a:gd name="T0" fmla="*/ 30 w 30"/>
                <a:gd name="T1" fmla="*/ 1 h 15"/>
                <a:gd name="T2" fmla="*/ 15 w 30"/>
                <a:gd name="T3" fmla="*/ 7 h 15"/>
                <a:gd name="T4" fmla="*/ 1 w 30"/>
                <a:gd name="T5" fmla="*/ 14 h 15"/>
                <a:gd name="T6" fmla="*/ 14 w 30"/>
                <a:gd name="T7" fmla="*/ 5 h 15"/>
                <a:gd name="T8" fmla="*/ 30 w 30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5">
                  <a:moveTo>
                    <a:pt x="30" y="1"/>
                  </a:moveTo>
                  <a:cubicBezTo>
                    <a:pt x="30" y="2"/>
                    <a:pt x="23" y="3"/>
                    <a:pt x="15" y="7"/>
                  </a:cubicBezTo>
                  <a:cubicBezTo>
                    <a:pt x="7" y="10"/>
                    <a:pt x="1" y="15"/>
                    <a:pt x="1" y="14"/>
                  </a:cubicBezTo>
                  <a:cubicBezTo>
                    <a:pt x="0" y="14"/>
                    <a:pt x="6" y="9"/>
                    <a:pt x="14" y="5"/>
                  </a:cubicBezTo>
                  <a:cubicBezTo>
                    <a:pt x="22" y="1"/>
                    <a:pt x="30" y="0"/>
                    <a:pt x="30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762CAF3E-C9C2-4DCA-BE79-05AE7DA6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" y="3721"/>
              <a:ext cx="133" cy="9"/>
            </a:xfrm>
            <a:custGeom>
              <a:avLst/>
              <a:gdLst>
                <a:gd name="T0" fmla="*/ 56 w 56"/>
                <a:gd name="T1" fmla="*/ 4 h 4"/>
                <a:gd name="T2" fmla="*/ 28 w 56"/>
                <a:gd name="T3" fmla="*/ 3 h 4"/>
                <a:gd name="T4" fmla="*/ 0 w 56"/>
                <a:gd name="T5" fmla="*/ 1 h 4"/>
                <a:gd name="T6" fmla="*/ 28 w 56"/>
                <a:gd name="T7" fmla="*/ 1 h 4"/>
                <a:gd name="T8" fmla="*/ 56 w 5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">
                  <a:moveTo>
                    <a:pt x="56" y="4"/>
                  </a:moveTo>
                  <a:cubicBezTo>
                    <a:pt x="56" y="4"/>
                    <a:pt x="44" y="4"/>
                    <a:pt x="28" y="3"/>
                  </a:cubicBezTo>
                  <a:cubicBezTo>
                    <a:pt x="13" y="2"/>
                    <a:pt x="0" y="1"/>
                    <a:pt x="0" y="1"/>
                  </a:cubicBezTo>
                  <a:cubicBezTo>
                    <a:pt x="0" y="0"/>
                    <a:pt x="13" y="0"/>
                    <a:pt x="28" y="1"/>
                  </a:cubicBezTo>
                  <a:cubicBezTo>
                    <a:pt x="44" y="2"/>
                    <a:pt x="56" y="3"/>
                    <a:pt x="56" y="4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98A76DE2-3991-44DD-AEA0-328066A25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" y="3681"/>
              <a:ext cx="147" cy="30"/>
            </a:xfrm>
            <a:custGeom>
              <a:avLst/>
              <a:gdLst>
                <a:gd name="T0" fmla="*/ 62 w 62"/>
                <a:gd name="T1" fmla="*/ 1 h 13"/>
                <a:gd name="T2" fmla="*/ 31 w 62"/>
                <a:gd name="T3" fmla="*/ 7 h 13"/>
                <a:gd name="T4" fmla="*/ 0 w 62"/>
                <a:gd name="T5" fmla="*/ 12 h 13"/>
                <a:gd name="T6" fmla="*/ 31 w 62"/>
                <a:gd name="T7" fmla="*/ 5 h 13"/>
                <a:gd name="T8" fmla="*/ 62 w 62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3">
                  <a:moveTo>
                    <a:pt x="62" y="1"/>
                  </a:moveTo>
                  <a:cubicBezTo>
                    <a:pt x="62" y="1"/>
                    <a:pt x="48" y="4"/>
                    <a:pt x="31" y="7"/>
                  </a:cubicBezTo>
                  <a:cubicBezTo>
                    <a:pt x="14" y="10"/>
                    <a:pt x="0" y="13"/>
                    <a:pt x="0" y="12"/>
                  </a:cubicBezTo>
                  <a:cubicBezTo>
                    <a:pt x="0" y="11"/>
                    <a:pt x="13" y="8"/>
                    <a:pt x="31" y="5"/>
                  </a:cubicBezTo>
                  <a:cubicBezTo>
                    <a:pt x="48" y="2"/>
                    <a:pt x="62" y="0"/>
                    <a:pt x="62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BD1FB6DF-D1DA-425D-9EB3-318B5E810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" y="3645"/>
              <a:ext cx="49" cy="40"/>
            </a:xfrm>
            <a:custGeom>
              <a:avLst/>
              <a:gdLst>
                <a:gd name="T0" fmla="*/ 21 w 21"/>
                <a:gd name="T1" fmla="*/ 16 h 17"/>
                <a:gd name="T2" fmla="*/ 13 w 21"/>
                <a:gd name="T3" fmla="*/ 15 h 17"/>
                <a:gd name="T4" fmla="*/ 6 w 21"/>
                <a:gd name="T5" fmla="*/ 11 h 17"/>
                <a:gd name="T6" fmla="*/ 2 w 21"/>
                <a:gd name="T7" fmla="*/ 8 h 17"/>
                <a:gd name="T8" fmla="*/ 0 w 21"/>
                <a:gd name="T9" fmla="*/ 5 h 17"/>
                <a:gd name="T10" fmla="*/ 0 w 21"/>
                <a:gd name="T11" fmla="*/ 2 h 17"/>
                <a:gd name="T12" fmla="*/ 4 w 21"/>
                <a:gd name="T13" fmla="*/ 0 h 17"/>
                <a:gd name="T14" fmla="*/ 7 w 21"/>
                <a:gd name="T15" fmla="*/ 1 h 17"/>
                <a:gd name="T16" fmla="*/ 11 w 21"/>
                <a:gd name="T17" fmla="*/ 4 h 17"/>
                <a:gd name="T18" fmla="*/ 17 w 21"/>
                <a:gd name="T19" fmla="*/ 10 h 17"/>
                <a:gd name="T20" fmla="*/ 20 w 21"/>
                <a:gd name="T21" fmla="*/ 17 h 17"/>
                <a:gd name="T22" fmla="*/ 16 w 21"/>
                <a:gd name="T23" fmla="*/ 11 h 17"/>
                <a:gd name="T24" fmla="*/ 10 w 21"/>
                <a:gd name="T25" fmla="*/ 5 h 17"/>
                <a:gd name="T26" fmla="*/ 6 w 21"/>
                <a:gd name="T27" fmla="*/ 3 h 17"/>
                <a:gd name="T28" fmla="*/ 2 w 21"/>
                <a:gd name="T29" fmla="*/ 3 h 17"/>
                <a:gd name="T30" fmla="*/ 3 w 21"/>
                <a:gd name="T31" fmla="*/ 6 h 17"/>
                <a:gd name="T32" fmla="*/ 7 w 21"/>
                <a:gd name="T33" fmla="*/ 9 h 17"/>
                <a:gd name="T34" fmla="*/ 14 w 21"/>
                <a:gd name="T35" fmla="*/ 13 h 17"/>
                <a:gd name="T36" fmla="*/ 21 w 21"/>
                <a:gd name="T3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7">
                  <a:moveTo>
                    <a:pt x="21" y="16"/>
                  </a:moveTo>
                  <a:cubicBezTo>
                    <a:pt x="21" y="17"/>
                    <a:pt x="18" y="16"/>
                    <a:pt x="13" y="15"/>
                  </a:cubicBezTo>
                  <a:cubicBezTo>
                    <a:pt x="11" y="14"/>
                    <a:pt x="9" y="13"/>
                    <a:pt x="6" y="11"/>
                  </a:cubicBezTo>
                  <a:cubicBezTo>
                    <a:pt x="5" y="10"/>
                    <a:pt x="3" y="9"/>
                    <a:pt x="2" y="8"/>
                  </a:cubicBezTo>
                  <a:cubicBezTo>
                    <a:pt x="1" y="7"/>
                    <a:pt x="1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5" y="0"/>
                    <a:pt x="6" y="1"/>
                    <a:pt x="7" y="1"/>
                  </a:cubicBezTo>
                  <a:cubicBezTo>
                    <a:pt x="8" y="2"/>
                    <a:pt x="10" y="3"/>
                    <a:pt x="11" y="4"/>
                  </a:cubicBezTo>
                  <a:cubicBezTo>
                    <a:pt x="14" y="5"/>
                    <a:pt x="16" y="8"/>
                    <a:pt x="17" y="10"/>
                  </a:cubicBezTo>
                  <a:cubicBezTo>
                    <a:pt x="20" y="14"/>
                    <a:pt x="20" y="17"/>
                    <a:pt x="20" y="17"/>
                  </a:cubicBezTo>
                  <a:cubicBezTo>
                    <a:pt x="19" y="17"/>
                    <a:pt x="19" y="14"/>
                    <a:pt x="16" y="11"/>
                  </a:cubicBezTo>
                  <a:cubicBezTo>
                    <a:pt x="14" y="9"/>
                    <a:pt x="12" y="7"/>
                    <a:pt x="10" y="5"/>
                  </a:cubicBezTo>
                  <a:cubicBezTo>
                    <a:pt x="9" y="4"/>
                    <a:pt x="7" y="4"/>
                    <a:pt x="6" y="3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4" y="7"/>
                    <a:pt x="6" y="8"/>
                    <a:pt x="7" y="9"/>
                  </a:cubicBezTo>
                  <a:cubicBezTo>
                    <a:pt x="9" y="11"/>
                    <a:pt x="12" y="12"/>
                    <a:pt x="14" y="13"/>
                  </a:cubicBezTo>
                  <a:cubicBezTo>
                    <a:pt x="18" y="15"/>
                    <a:pt x="21" y="16"/>
                    <a:pt x="21" y="16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B33582D9-B3FF-4883-A099-03A349358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1" y="3631"/>
              <a:ext cx="28" cy="57"/>
            </a:xfrm>
            <a:custGeom>
              <a:avLst/>
              <a:gdLst>
                <a:gd name="T0" fmla="*/ 1 w 12"/>
                <a:gd name="T1" fmla="*/ 24 h 24"/>
                <a:gd name="T2" fmla="*/ 0 w 12"/>
                <a:gd name="T3" fmla="*/ 16 h 24"/>
                <a:gd name="T4" fmla="*/ 2 w 12"/>
                <a:gd name="T5" fmla="*/ 8 h 24"/>
                <a:gd name="T6" fmla="*/ 4 w 12"/>
                <a:gd name="T7" fmla="*/ 4 h 24"/>
                <a:gd name="T8" fmla="*/ 6 w 12"/>
                <a:gd name="T9" fmla="*/ 2 h 24"/>
                <a:gd name="T10" fmla="*/ 9 w 12"/>
                <a:gd name="T11" fmla="*/ 0 h 24"/>
                <a:gd name="T12" fmla="*/ 12 w 12"/>
                <a:gd name="T13" fmla="*/ 2 h 24"/>
                <a:gd name="T14" fmla="*/ 12 w 12"/>
                <a:gd name="T15" fmla="*/ 5 h 24"/>
                <a:gd name="T16" fmla="*/ 11 w 12"/>
                <a:gd name="T17" fmla="*/ 10 h 24"/>
                <a:gd name="T18" fmla="*/ 8 w 12"/>
                <a:gd name="T19" fmla="*/ 17 h 24"/>
                <a:gd name="T20" fmla="*/ 2 w 12"/>
                <a:gd name="T21" fmla="*/ 22 h 24"/>
                <a:gd name="T22" fmla="*/ 6 w 12"/>
                <a:gd name="T23" fmla="*/ 17 h 24"/>
                <a:gd name="T24" fmla="*/ 10 w 12"/>
                <a:gd name="T25" fmla="*/ 9 h 24"/>
                <a:gd name="T26" fmla="*/ 10 w 12"/>
                <a:gd name="T27" fmla="*/ 5 h 24"/>
                <a:gd name="T28" fmla="*/ 9 w 12"/>
                <a:gd name="T29" fmla="*/ 2 h 24"/>
                <a:gd name="T30" fmla="*/ 6 w 12"/>
                <a:gd name="T31" fmla="*/ 5 h 24"/>
                <a:gd name="T32" fmla="*/ 3 w 12"/>
                <a:gd name="T33" fmla="*/ 9 h 24"/>
                <a:gd name="T34" fmla="*/ 1 w 12"/>
                <a:gd name="T35" fmla="*/ 16 h 24"/>
                <a:gd name="T36" fmla="*/ 1 w 12"/>
                <a:gd name="T3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24">
                  <a:moveTo>
                    <a:pt x="1" y="24"/>
                  </a:moveTo>
                  <a:cubicBezTo>
                    <a:pt x="1" y="24"/>
                    <a:pt x="0" y="21"/>
                    <a:pt x="0" y="16"/>
                  </a:cubicBezTo>
                  <a:cubicBezTo>
                    <a:pt x="0" y="14"/>
                    <a:pt x="1" y="11"/>
                    <a:pt x="2" y="8"/>
                  </a:cubicBezTo>
                  <a:cubicBezTo>
                    <a:pt x="2" y="7"/>
                    <a:pt x="3" y="5"/>
                    <a:pt x="4" y="4"/>
                  </a:cubicBezTo>
                  <a:cubicBezTo>
                    <a:pt x="5" y="3"/>
                    <a:pt x="5" y="2"/>
                    <a:pt x="6" y="2"/>
                  </a:cubicBezTo>
                  <a:cubicBezTo>
                    <a:pt x="6" y="1"/>
                    <a:pt x="7" y="0"/>
                    <a:pt x="9" y="0"/>
                  </a:cubicBezTo>
                  <a:cubicBezTo>
                    <a:pt x="10" y="0"/>
                    <a:pt x="11" y="1"/>
                    <a:pt x="12" y="2"/>
                  </a:cubicBezTo>
                  <a:cubicBezTo>
                    <a:pt x="12" y="3"/>
                    <a:pt x="12" y="4"/>
                    <a:pt x="12" y="5"/>
                  </a:cubicBezTo>
                  <a:cubicBezTo>
                    <a:pt x="12" y="7"/>
                    <a:pt x="12" y="8"/>
                    <a:pt x="11" y="10"/>
                  </a:cubicBezTo>
                  <a:cubicBezTo>
                    <a:pt x="11" y="13"/>
                    <a:pt x="9" y="16"/>
                    <a:pt x="8" y="17"/>
                  </a:cubicBezTo>
                  <a:cubicBezTo>
                    <a:pt x="5" y="21"/>
                    <a:pt x="2" y="22"/>
                    <a:pt x="2" y="22"/>
                  </a:cubicBezTo>
                  <a:cubicBezTo>
                    <a:pt x="1" y="22"/>
                    <a:pt x="4" y="20"/>
                    <a:pt x="6" y="17"/>
                  </a:cubicBezTo>
                  <a:cubicBezTo>
                    <a:pt x="8" y="15"/>
                    <a:pt x="9" y="12"/>
                    <a:pt x="10" y="9"/>
                  </a:cubicBezTo>
                  <a:cubicBezTo>
                    <a:pt x="10" y="8"/>
                    <a:pt x="10" y="7"/>
                    <a:pt x="10" y="5"/>
                  </a:cubicBezTo>
                  <a:cubicBezTo>
                    <a:pt x="10" y="3"/>
                    <a:pt x="10" y="2"/>
                    <a:pt x="9" y="2"/>
                  </a:cubicBezTo>
                  <a:cubicBezTo>
                    <a:pt x="8" y="2"/>
                    <a:pt x="7" y="4"/>
                    <a:pt x="6" y="5"/>
                  </a:cubicBezTo>
                  <a:cubicBezTo>
                    <a:pt x="5" y="6"/>
                    <a:pt x="4" y="7"/>
                    <a:pt x="3" y="9"/>
                  </a:cubicBezTo>
                  <a:cubicBezTo>
                    <a:pt x="2" y="11"/>
                    <a:pt x="2" y="14"/>
                    <a:pt x="1" y="16"/>
                  </a:cubicBezTo>
                  <a:cubicBezTo>
                    <a:pt x="1" y="21"/>
                    <a:pt x="2" y="24"/>
                    <a:pt x="1" y="24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1D7DE611-BD03-47E3-9C9E-266E890AD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" y="3685"/>
              <a:ext cx="21" cy="60"/>
            </a:xfrm>
            <a:custGeom>
              <a:avLst/>
              <a:gdLst>
                <a:gd name="T0" fmla="*/ 8 w 9"/>
                <a:gd name="T1" fmla="*/ 24 h 25"/>
                <a:gd name="T2" fmla="*/ 2 w 9"/>
                <a:gd name="T3" fmla="*/ 13 h 25"/>
                <a:gd name="T4" fmla="*/ 0 w 9"/>
                <a:gd name="T5" fmla="*/ 0 h 25"/>
                <a:gd name="T6" fmla="*/ 4 w 9"/>
                <a:gd name="T7" fmla="*/ 12 h 25"/>
                <a:gd name="T8" fmla="*/ 8 w 9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5">
                  <a:moveTo>
                    <a:pt x="8" y="24"/>
                  </a:moveTo>
                  <a:cubicBezTo>
                    <a:pt x="8" y="25"/>
                    <a:pt x="5" y="19"/>
                    <a:pt x="2" y="13"/>
                  </a:cubicBezTo>
                  <a:cubicBezTo>
                    <a:pt x="0" y="6"/>
                    <a:pt x="0" y="0"/>
                    <a:pt x="0" y="0"/>
                  </a:cubicBezTo>
                  <a:cubicBezTo>
                    <a:pt x="1" y="0"/>
                    <a:pt x="2" y="5"/>
                    <a:pt x="4" y="12"/>
                  </a:cubicBezTo>
                  <a:cubicBezTo>
                    <a:pt x="6" y="19"/>
                    <a:pt x="9" y="24"/>
                    <a:pt x="8" y="24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BD8BC27C-4B25-4A03-A202-1C6FA06A5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" y="3681"/>
              <a:ext cx="41" cy="49"/>
            </a:xfrm>
            <a:custGeom>
              <a:avLst/>
              <a:gdLst>
                <a:gd name="T0" fmla="*/ 17 w 17"/>
                <a:gd name="T1" fmla="*/ 21 h 21"/>
                <a:gd name="T2" fmla="*/ 7 w 17"/>
                <a:gd name="T3" fmla="*/ 12 h 21"/>
                <a:gd name="T4" fmla="*/ 1 w 17"/>
                <a:gd name="T5" fmla="*/ 0 h 21"/>
                <a:gd name="T6" fmla="*/ 8 w 17"/>
                <a:gd name="T7" fmla="*/ 11 h 21"/>
                <a:gd name="T8" fmla="*/ 17 w 17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1">
                  <a:moveTo>
                    <a:pt x="17" y="21"/>
                  </a:moveTo>
                  <a:cubicBezTo>
                    <a:pt x="17" y="21"/>
                    <a:pt x="11" y="18"/>
                    <a:pt x="7" y="12"/>
                  </a:cubicBezTo>
                  <a:cubicBezTo>
                    <a:pt x="2" y="6"/>
                    <a:pt x="0" y="0"/>
                    <a:pt x="1" y="0"/>
                  </a:cubicBezTo>
                  <a:cubicBezTo>
                    <a:pt x="1" y="0"/>
                    <a:pt x="4" y="5"/>
                    <a:pt x="8" y="11"/>
                  </a:cubicBezTo>
                  <a:cubicBezTo>
                    <a:pt x="13" y="16"/>
                    <a:pt x="17" y="20"/>
                    <a:pt x="17" y="2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11F8C509-B053-4E6C-B26B-E9536724B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" y="3265"/>
              <a:ext cx="344" cy="368"/>
            </a:xfrm>
            <a:custGeom>
              <a:avLst/>
              <a:gdLst>
                <a:gd name="T0" fmla="*/ 0 w 344"/>
                <a:gd name="T1" fmla="*/ 147 h 368"/>
                <a:gd name="T2" fmla="*/ 278 w 344"/>
                <a:gd name="T3" fmla="*/ 368 h 368"/>
                <a:gd name="T4" fmla="*/ 344 w 344"/>
                <a:gd name="T5" fmla="*/ 271 h 368"/>
                <a:gd name="T6" fmla="*/ 95 w 344"/>
                <a:gd name="T7" fmla="*/ 0 h 368"/>
                <a:gd name="T8" fmla="*/ 0 w 344"/>
                <a:gd name="T9" fmla="*/ 14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68">
                  <a:moveTo>
                    <a:pt x="0" y="147"/>
                  </a:moveTo>
                  <a:lnTo>
                    <a:pt x="278" y="368"/>
                  </a:lnTo>
                  <a:lnTo>
                    <a:pt x="344" y="271"/>
                  </a:lnTo>
                  <a:lnTo>
                    <a:pt x="95" y="0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CA3E8D41-7DA0-4DF1-BAD5-131309A7E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" y="3526"/>
              <a:ext cx="135" cy="214"/>
            </a:xfrm>
            <a:custGeom>
              <a:avLst/>
              <a:gdLst>
                <a:gd name="T0" fmla="*/ 18 w 57"/>
                <a:gd name="T1" fmla="*/ 47 h 90"/>
                <a:gd name="T2" fmla="*/ 0 w 57"/>
                <a:gd name="T3" fmla="*/ 90 h 90"/>
                <a:gd name="T4" fmla="*/ 57 w 57"/>
                <a:gd name="T5" fmla="*/ 7 h 90"/>
                <a:gd name="T6" fmla="*/ 51 w 57"/>
                <a:gd name="T7" fmla="*/ 0 h 90"/>
                <a:gd name="T8" fmla="*/ 18 w 57"/>
                <a:gd name="T9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0">
                  <a:moveTo>
                    <a:pt x="18" y="47"/>
                  </a:moveTo>
                  <a:cubicBezTo>
                    <a:pt x="18" y="47"/>
                    <a:pt x="0" y="82"/>
                    <a:pt x="0" y="90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18" y="47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F8426A63-B242-4B39-901E-4255A3229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" y="3536"/>
              <a:ext cx="147" cy="211"/>
            </a:xfrm>
            <a:custGeom>
              <a:avLst/>
              <a:gdLst>
                <a:gd name="T0" fmla="*/ 0 w 147"/>
                <a:gd name="T1" fmla="*/ 204 h 211"/>
                <a:gd name="T2" fmla="*/ 9 w 147"/>
                <a:gd name="T3" fmla="*/ 211 h 211"/>
                <a:gd name="T4" fmla="*/ 147 w 147"/>
                <a:gd name="T5" fmla="*/ 4 h 211"/>
                <a:gd name="T6" fmla="*/ 140 w 147"/>
                <a:gd name="T7" fmla="*/ 0 h 211"/>
                <a:gd name="T8" fmla="*/ 0 w 147"/>
                <a:gd name="T9" fmla="*/ 20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211">
                  <a:moveTo>
                    <a:pt x="0" y="204"/>
                  </a:moveTo>
                  <a:lnTo>
                    <a:pt x="9" y="211"/>
                  </a:lnTo>
                  <a:lnTo>
                    <a:pt x="147" y="4"/>
                  </a:lnTo>
                  <a:lnTo>
                    <a:pt x="140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9271D573-818F-44EF-BF78-8FEA38D8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2" y="3666"/>
              <a:ext cx="36" cy="19"/>
            </a:xfrm>
            <a:custGeom>
              <a:avLst/>
              <a:gdLst>
                <a:gd name="T0" fmla="*/ 15 w 15"/>
                <a:gd name="T1" fmla="*/ 2 h 8"/>
                <a:gd name="T2" fmla="*/ 8 w 15"/>
                <a:gd name="T3" fmla="*/ 4 h 8"/>
                <a:gd name="T4" fmla="*/ 1 w 15"/>
                <a:gd name="T5" fmla="*/ 7 h 8"/>
                <a:gd name="T6" fmla="*/ 7 w 15"/>
                <a:gd name="T7" fmla="*/ 2 h 8"/>
                <a:gd name="T8" fmla="*/ 15 w 15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8">
                  <a:moveTo>
                    <a:pt x="15" y="2"/>
                  </a:moveTo>
                  <a:cubicBezTo>
                    <a:pt x="15" y="3"/>
                    <a:pt x="12" y="2"/>
                    <a:pt x="8" y="4"/>
                  </a:cubicBezTo>
                  <a:cubicBezTo>
                    <a:pt x="4" y="5"/>
                    <a:pt x="1" y="8"/>
                    <a:pt x="1" y="7"/>
                  </a:cubicBezTo>
                  <a:cubicBezTo>
                    <a:pt x="0" y="7"/>
                    <a:pt x="3" y="3"/>
                    <a:pt x="7" y="2"/>
                  </a:cubicBezTo>
                  <a:cubicBezTo>
                    <a:pt x="12" y="0"/>
                    <a:pt x="15" y="2"/>
                    <a:pt x="15" y="2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9055FBCD-2474-4AB7-A6B4-FA5F9A643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" y="3519"/>
              <a:ext cx="19" cy="76"/>
            </a:xfrm>
            <a:custGeom>
              <a:avLst/>
              <a:gdLst>
                <a:gd name="T0" fmla="*/ 7 w 8"/>
                <a:gd name="T1" fmla="*/ 0 h 32"/>
                <a:gd name="T2" fmla="*/ 3 w 8"/>
                <a:gd name="T3" fmla="*/ 16 h 32"/>
                <a:gd name="T4" fmla="*/ 2 w 8"/>
                <a:gd name="T5" fmla="*/ 32 h 32"/>
                <a:gd name="T6" fmla="*/ 1 w 8"/>
                <a:gd name="T7" fmla="*/ 16 h 32"/>
                <a:gd name="T8" fmla="*/ 7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7" y="0"/>
                  </a:moveTo>
                  <a:cubicBezTo>
                    <a:pt x="8" y="1"/>
                    <a:pt x="5" y="7"/>
                    <a:pt x="3" y="16"/>
                  </a:cubicBezTo>
                  <a:cubicBezTo>
                    <a:pt x="2" y="25"/>
                    <a:pt x="2" y="32"/>
                    <a:pt x="2" y="32"/>
                  </a:cubicBezTo>
                  <a:cubicBezTo>
                    <a:pt x="1" y="32"/>
                    <a:pt x="0" y="25"/>
                    <a:pt x="1" y="16"/>
                  </a:cubicBezTo>
                  <a:cubicBezTo>
                    <a:pt x="3" y="7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4E1D420C-BC46-4F72-A067-D42D55D17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" y="3514"/>
              <a:ext cx="76" cy="98"/>
            </a:xfrm>
            <a:custGeom>
              <a:avLst/>
              <a:gdLst>
                <a:gd name="T0" fmla="*/ 32 w 32"/>
                <a:gd name="T1" fmla="*/ 0 h 41"/>
                <a:gd name="T2" fmla="*/ 17 w 32"/>
                <a:gd name="T3" fmla="*/ 21 h 41"/>
                <a:gd name="T4" fmla="*/ 1 w 32"/>
                <a:gd name="T5" fmla="*/ 41 h 41"/>
                <a:gd name="T6" fmla="*/ 15 w 32"/>
                <a:gd name="T7" fmla="*/ 20 h 41"/>
                <a:gd name="T8" fmla="*/ 32 w 32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1">
                  <a:moveTo>
                    <a:pt x="32" y="0"/>
                  </a:moveTo>
                  <a:cubicBezTo>
                    <a:pt x="32" y="1"/>
                    <a:pt x="26" y="10"/>
                    <a:pt x="17" y="21"/>
                  </a:cubicBezTo>
                  <a:cubicBezTo>
                    <a:pt x="8" y="32"/>
                    <a:pt x="1" y="41"/>
                    <a:pt x="1" y="41"/>
                  </a:cubicBezTo>
                  <a:cubicBezTo>
                    <a:pt x="0" y="40"/>
                    <a:pt x="7" y="31"/>
                    <a:pt x="15" y="20"/>
                  </a:cubicBezTo>
                  <a:cubicBezTo>
                    <a:pt x="24" y="9"/>
                    <a:pt x="31" y="0"/>
                    <a:pt x="3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4C3A8A7D-437C-43A8-9953-FECF62CCF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" y="3481"/>
              <a:ext cx="57" cy="121"/>
            </a:xfrm>
            <a:custGeom>
              <a:avLst/>
              <a:gdLst>
                <a:gd name="T0" fmla="*/ 23 w 24"/>
                <a:gd name="T1" fmla="*/ 0 h 51"/>
                <a:gd name="T2" fmla="*/ 13 w 24"/>
                <a:gd name="T3" fmla="*/ 26 h 51"/>
                <a:gd name="T4" fmla="*/ 0 w 24"/>
                <a:gd name="T5" fmla="*/ 51 h 51"/>
                <a:gd name="T6" fmla="*/ 11 w 24"/>
                <a:gd name="T7" fmla="*/ 25 h 51"/>
                <a:gd name="T8" fmla="*/ 23 w 2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1">
                  <a:moveTo>
                    <a:pt x="23" y="0"/>
                  </a:moveTo>
                  <a:cubicBezTo>
                    <a:pt x="24" y="0"/>
                    <a:pt x="19" y="12"/>
                    <a:pt x="13" y="26"/>
                  </a:cubicBezTo>
                  <a:cubicBezTo>
                    <a:pt x="6" y="40"/>
                    <a:pt x="1" y="51"/>
                    <a:pt x="0" y="51"/>
                  </a:cubicBezTo>
                  <a:cubicBezTo>
                    <a:pt x="0" y="51"/>
                    <a:pt x="4" y="39"/>
                    <a:pt x="11" y="25"/>
                  </a:cubicBezTo>
                  <a:cubicBezTo>
                    <a:pt x="17" y="11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6E9B560E-CE63-4A34-AF5F-5830F5DCD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4" y="3483"/>
              <a:ext cx="57" cy="26"/>
            </a:xfrm>
            <a:custGeom>
              <a:avLst/>
              <a:gdLst>
                <a:gd name="T0" fmla="*/ 24 w 24"/>
                <a:gd name="T1" fmla="*/ 0 h 11"/>
                <a:gd name="T2" fmla="*/ 19 w 24"/>
                <a:gd name="T3" fmla="*/ 6 h 11"/>
                <a:gd name="T4" fmla="*/ 11 w 24"/>
                <a:gd name="T5" fmla="*/ 9 h 11"/>
                <a:gd name="T6" fmla="*/ 6 w 24"/>
                <a:gd name="T7" fmla="*/ 11 h 11"/>
                <a:gd name="T8" fmla="*/ 3 w 24"/>
                <a:gd name="T9" fmla="*/ 11 h 11"/>
                <a:gd name="T10" fmla="*/ 1 w 24"/>
                <a:gd name="T11" fmla="*/ 9 h 11"/>
                <a:gd name="T12" fmla="*/ 1 w 24"/>
                <a:gd name="T13" fmla="*/ 5 h 11"/>
                <a:gd name="T14" fmla="*/ 4 w 24"/>
                <a:gd name="T15" fmla="*/ 3 h 11"/>
                <a:gd name="T16" fmla="*/ 8 w 24"/>
                <a:gd name="T17" fmla="*/ 1 h 11"/>
                <a:gd name="T18" fmla="*/ 17 w 24"/>
                <a:gd name="T19" fmla="*/ 0 h 11"/>
                <a:gd name="T20" fmla="*/ 24 w 24"/>
                <a:gd name="T21" fmla="*/ 2 h 11"/>
                <a:gd name="T22" fmla="*/ 17 w 24"/>
                <a:gd name="T23" fmla="*/ 1 h 11"/>
                <a:gd name="T24" fmla="*/ 9 w 24"/>
                <a:gd name="T25" fmla="*/ 3 h 11"/>
                <a:gd name="T26" fmla="*/ 5 w 24"/>
                <a:gd name="T27" fmla="*/ 5 h 11"/>
                <a:gd name="T28" fmla="*/ 2 w 24"/>
                <a:gd name="T29" fmla="*/ 8 h 11"/>
                <a:gd name="T30" fmla="*/ 6 w 24"/>
                <a:gd name="T31" fmla="*/ 9 h 11"/>
                <a:gd name="T32" fmla="*/ 10 w 24"/>
                <a:gd name="T33" fmla="*/ 8 h 11"/>
                <a:gd name="T34" fmla="*/ 18 w 24"/>
                <a:gd name="T35" fmla="*/ 4 h 11"/>
                <a:gd name="T36" fmla="*/ 2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24" y="0"/>
                  </a:moveTo>
                  <a:cubicBezTo>
                    <a:pt x="24" y="0"/>
                    <a:pt x="23" y="3"/>
                    <a:pt x="19" y="6"/>
                  </a:cubicBezTo>
                  <a:cubicBezTo>
                    <a:pt x="17" y="7"/>
                    <a:pt x="14" y="8"/>
                    <a:pt x="11" y="9"/>
                  </a:cubicBezTo>
                  <a:cubicBezTo>
                    <a:pt x="10" y="10"/>
                    <a:pt x="8" y="11"/>
                    <a:pt x="6" y="11"/>
                  </a:cubicBezTo>
                  <a:cubicBezTo>
                    <a:pt x="5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5" y="2"/>
                    <a:pt x="7" y="2"/>
                    <a:pt x="8" y="1"/>
                  </a:cubicBezTo>
                  <a:cubicBezTo>
                    <a:pt x="11" y="0"/>
                    <a:pt x="14" y="0"/>
                    <a:pt x="17" y="0"/>
                  </a:cubicBezTo>
                  <a:cubicBezTo>
                    <a:pt x="22" y="0"/>
                    <a:pt x="24" y="2"/>
                    <a:pt x="24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4" y="1"/>
                    <a:pt x="12" y="2"/>
                    <a:pt x="9" y="3"/>
                  </a:cubicBezTo>
                  <a:cubicBezTo>
                    <a:pt x="7" y="3"/>
                    <a:pt x="6" y="4"/>
                    <a:pt x="5" y="5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3" y="9"/>
                    <a:pt x="4" y="9"/>
                    <a:pt x="6" y="9"/>
                  </a:cubicBezTo>
                  <a:cubicBezTo>
                    <a:pt x="7" y="9"/>
                    <a:pt x="9" y="8"/>
                    <a:pt x="10" y="8"/>
                  </a:cubicBezTo>
                  <a:cubicBezTo>
                    <a:pt x="13" y="7"/>
                    <a:pt x="16" y="6"/>
                    <a:pt x="18" y="4"/>
                  </a:cubicBezTo>
                  <a:cubicBezTo>
                    <a:pt x="22" y="2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437C8DE4-4A0A-4C98-B49A-8E434890A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" y="3438"/>
              <a:ext cx="38" cy="50"/>
            </a:xfrm>
            <a:custGeom>
              <a:avLst/>
              <a:gdLst>
                <a:gd name="T0" fmla="*/ 16 w 16"/>
                <a:gd name="T1" fmla="*/ 21 h 21"/>
                <a:gd name="T2" fmla="*/ 9 w 16"/>
                <a:gd name="T3" fmla="*/ 17 h 21"/>
                <a:gd name="T4" fmla="*/ 3 w 16"/>
                <a:gd name="T5" fmla="*/ 11 h 21"/>
                <a:gd name="T6" fmla="*/ 1 w 16"/>
                <a:gd name="T7" fmla="*/ 7 h 21"/>
                <a:gd name="T8" fmla="*/ 1 w 16"/>
                <a:gd name="T9" fmla="*/ 4 h 21"/>
                <a:gd name="T10" fmla="*/ 1 w 16"/>
                <a:gd name="T11" fmla="*/ 1 h 21"/>
                <a:gd name="T12" fmla="*/ 4 w 16"/>
                <a:gd name="T13" fmla="*/ 0 h 21"/>
                <a:gd name="T14" fmla="*/ 7 w 16"/>
                <a:gd name="T15" fmla="*/ 1 h 21"/>
                <a:gd name="T16" fmla="*/ 11 w 16"/>
                <a:gd name="T17" fmla="*/ 4 h 21"/>
                <a:gd name="T18" fmla="*/ 15 w 16"/>
                <a:gd name="T19" fmla="*/ 12 h 21"/>
                <a:gd name="T20" fmla="*/ 15 w 16"/>
                <a:gd name="T21" fmla="*/ 19 h 21"/>
                <a:gd name="T22" fmla="*/ 13 w 16"/>
                <a:gd name="T23" fmla="*/ 12 h 21"/>
                <a:gd name="T24" fmla="*/ 9 w 16"/>
                <a:gd name="T25" fmla="*/ 6 h 21"/>
                <a:gd name="T26" fmla="*/ 6 w 16"/>
                <a:gd name="T27" fmla="*/ 2 h 21"/>
                <a:gd name="T28" fmla="*/ 3 w 16"/>
                <a:gd name="T29" fmla="*/ 2 h 21"/>
                <a:gd name="T30" fmla="*/ 3 w 16"/>
                <a:gd name="T31" fmla="*/ 6 h 21"/>
                <a:gd name="T32" fmla="*/ 5 w 16"/>
                <a:gd name="T33" fmla="*/ 10 h 21"/>
                <a:gd name="T34" fmla="*/ 10 w 16"/>
                <a:gd name="T35" fmla="*/ 16 h 21"/>
                <a:gd name="T36" fmla="*/ 16 w 16"/>
                <a:gd name="T3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6" y="21"/>
                    <a:pt x="13" y="20"/>
                    <a:pt x="9" y="17"/>
                  </a:cubicBezTo>
                  <a:cubicBezTo>
                    <a:pt x="7" y="16"/>
                    <a:pt x="5" y="14"/>
                    <a:pt x="3" y="11"/>
                  </a:cubicBezTo>
                  <a:cubicBezTo>
                    <a:pt x="3" y="10"/>
                    <a:pt x="2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8" y="2"/>
                    <a:pt x="10" y="3"/>
                    <a:pt x="11" y="4"/>
                  </a:cubicBezTo>
                  <a:cubicBezTo>
                    <a:pt x="13" y="7"/>
                    <a:pt x="14" y="10"/>
                    <a:pt x="15" y="12"/>
                  </a:cubicBezTo>
                  <a:cubicBezTo>
                    <a:pt x="16" y="16"/>
                    <a:pt x="15" y="19"/>
                    <a:pt x="15" y="19"/>
                  </a:cubicBezTo>
                  <a:cubicBezTo>
                    <a:pt x="15" y="19"/>
                    <a:pt x="15" y="17"/>
                    <a:pt x="13" y="12"/>
                  </a:cubicBezTo>
                  <a:cubicBezTo>
                    <a:pt x="12" y="10"/>
                    <a:pt x="11" y="8"/>
                    <a:pt x="9" y="6"/>
                  </a:cubicBezTo>
                  <a:cubicBezTo>
                    <a:pt x="8" y="4"/>
                    <a:pt x="7" y="3"/>
                    <a:pt x="6" y="2"/>
                  </a:cubicBezTo>
                  <a:cubicBezTo>
                    <a:pt x="5" y="2"/>
                    <a:pt x="3" y="1"/>
                    <a:pt x="3" y="2"/>
                  </a:cubicBezTo>
                  <a:cubicBezTo>
                    <a:pt x="2" y="3"/>
                    <a:pt x="3" y="5"/>
                    <a:pt x="3" y="6"/>
                  </a:cubicBezTo>
                  <a:cubicBezTo>
                    <a:pt x="4" y="8"/>
                    <a:pt x="4" y="9"/>
                    <a:pt x="5" y="10"/>
                  </a:cubicBezTo>
                  <a:cubicBezTo>
                    <a:pt x="7" y="13"/>
                    <a:pt x="8" y="15"/>
                    <a:pt x="10" y="16"/>
                  </a:cubicBezTo>
                  <a:cubicBezTo>
                    <a:pt x="13" y="19"/>
                    <a:pt x="16" y="20"/>
                    <a:pt x="16" y="2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D6FFD25E-7A91-4CB5-8B35-B437ECF70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1" y="3486"/>
              <a:ext cx="60" cy="19"/>
            </a:xfrm>
            <a:custGeom>
              <a:avLst/>
              <a:gdLst>
                <a:gd name="T0" fmla="*/ 25 w 25"/>
                <a:gd name="T1" fmla="*/ 8 h 8"/>
                <a:gd name="T2" fmla="*/ 12 w 25"/>
                <a:gd name="T3" fmla="*/ 6 h 8"/>
                <a:gd name="T4" fmla="*/ 0 w 25"/>
                <a:gd name="T5" fmla="*/ 0 h 8"/>
                <a:gd name="T6" fmla="*/ 13 w 25"/>
                <a:gd name="T7" fmla="*/ 4 h 8"/>
                <a:gd name="T8" fmla="*/ 25 w 2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">
                  <a:moveTo>
                    <a:pt x="25" y="8"/>
                  </a:moveTo>
                  <a:cubicBezTo>
                    <a:pt x="25" y="8"/>
                    <a:pt x="19" y="8"/>
                    <a:pt x="12" y="6"/>
                  </a:cubicBezTo>
                  <a:cubicBezTo>
                    <a:pt x="5" y="4"/>
                    <a:pt x="0" y="1"/>
                    <a:pt x="0" y="0"/>
                  </a:cubicBezTo>
                  <a:cubicBezTo>
                    <a:pt x="0" y="0"/>
                    <a:pt x="6" y="2"/>
                    <a:pt x="13" y="4"/>
                  </a:cubicBezTo>
                  <a:cubicBezTo>
                    <a:pt x="19" y="6"/>
                    <a:pt x="25" y="7"/>
                    <a:pt x="25" y="8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FEE96728-FF4A-4729-A408-743190334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" y="3481"/>
              <a:ext cx="64" cy="12"/>
            </a:xfrm>
            <a:custGeom>
              <a:avLst/>
              <a:gdLst>
                <a:gd name="T0" fmla="*/ 26 w 27"/>
                <a:gd name="T1" fmla="*/ 1 h 5"/>
                <a:gd name="T2" fmla="*/ 13 w 27"/>
                <a:gd name="T3" fmla="*/ 4 h 5"/>
                <a:gd name="T4" fmla="*/ 0 w 27"/>
                <a:gd name="T5" fmla="*/ 2 h 5"/>
                <a:gd name="T6" fmla="*/ 13 w 27"/>
                <a:gd name="T7" fmla="*/ 2 h 5"/>
                <a:gd name="T8" fmla="*/ 26 w 2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6" y="1"/>
                  </a:moveTo>
                  <a:cubicBezTo>
                    <a:pt x="27" y="2"/>
                    <a:pt x="21" y="4"/>
                    <a:pt x="13" y="4"/>
                  </a:cubicBezTo>
                  <a:cubicBezTo>
                    <a:pt x="6" y="5"/>
                    <a:pt x="0" y="3"/>
                    <a:pt x="0" y="2"/>
                  </a:cubicBezTo>
                  <a:cubicBezTo>
                    <a:pt x="0" y="2"/>
                    <a:pt x="6" y="3"/>
                    <a:pt x="13" y="2"/>
                  </a:cubicBezTo>
                  <a:cubicBezTo>
                    <a:pt x="20" y="2"/>
                    <a:pt x="26" y="0"/>
                    <a:pt x="26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5462B719-53C4-461F-81CD-F7FB2B384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2" y="2269"/>
              <a:ext cx="506" cy="1186"/>
            </a:xfrm>
            <a:custGeom>
              <a:avLst/>
              <a:gdLst>
                <a:gd name="T0" fmla="*/ 45 w 213"/>
                <a:gd name="T1" fmla="*/ 24 h 499"/>
                <a:gd name="T2" fmla="*/ 7 w 213"/>
                <a:gd name="T3" fmla="*/ 336 h 499"/>
                <a:gd name="T4" fmla="*/ 158 w 213"/>
                <a:gd name="T5" fmla="*/ 499 h 499"/>
                <a:gd name="T6" fmla="*/ 213 w 213"/>
                <a:gd name="T7" fmla="*/ 406 h 499"/>
                <a:gd name="T8" fmla="*/ 118 w 213"/>
                <a:gd name="T9" fmla="*/ 294 h 499"/>
                <a:gd name="T10" fmla="*/ 187 w 213"/>
                <a:gd name="T11" fmla="*/ 0 h 499"/>
                <a:gd name="T12" fmla="*/ 45 w 213"/>
                <a:gd name="T13" fmla="*/ 2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499">
                  <a:moveTo>
                    <a:pt x="45" y="24"/>
                  </a:moveTo>
                  <a:cubicBezTo>
                    <a:pt x="45" y="24"/>
                    <a:pt x="0" y="322"/>
                    <a:pt x="7" y="336"/>
                  </a:cubicBezTo>
                  <a:cubicBezTo>
                    <a:pt x="13" y="350"/>
                    <a:pt x="158" y="499"/>
                    <a:pt x="158" y="499"/>
                  </a:cubicBezTo>
                  <a:cubicBezTo>
                    <a:pt x="213" y="406"/>
                    <a:pt x="213" y="406"/>
                    <a:pt x="213" y="406"/>
                  </a:cubicBezTo>
                  <a:cubicBezTo>
                    <a:pt x="213" y="406"/>
                    <a:pt x="117" y="299"/>
                    <a:pt x="118" y="294"/>
                  </a:cubicBezTo>
                  <a:cubicBezTo>
                    <a:pt x="120" y="288"/>
                    <a:pt x="187" y="0"/>
                    <a:pt x="187" y="0"/>
                  </a:cubicBezTo>
                  <a:cubicBezTo>
                    <a:pt x="45" y="24"/>
                    <a:pt x="45" y="24"/>
                    <a:pt x="45" y="24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DE03B599-C3F1-412E-8B3C-853885024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3" y="2778"/>
              <a:ext cx="197" cy="423"/>
            </a:xfrm>
            <a:custGeom>
              <a:avLst/>
              <a:gdLst>
                <a:gd name="T0" fmla="*/ 0 w 83"/>
                <a:gd name="T1" fmla="*/ 178 h 178"/>
                <a:gd name="T2" fmla="*/ 39 w 83"/>
                <a:gd name="T3" fmla="*/ 94 h 178"/>
                <a:gd name="T4" fmla="*/ 83 w 83"/>
                <a:gd name="T5" fmla="*/ 0 h 178"/>
                <a:gd name="T6" fmla="*/ 15 w 83"/>
                <a:gd name="T7" fmla="*/ 123 h 178"/>
                <a:gd name="T8" fmla="*/ 0 w 8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78">
                  <a:moveTo>
                    <a:pt x="0" y="178"/>
                  </a:moveTo>
                  <a:cubicBezTo>
                    <a:pt x="39" y="94"/>
                    <a:pt x="39" y="94"/>
                    <a:pt x="39" y="9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6" y="39"/>
                    <a:pt x="33" y="79"/>
                    <a:pt x="15" y="123"/>
                  </a:cubicBezTo>
                  <a:cubicBezTo>
                    <a:pt x="7" y="141"/>
                    <a:pt x="3" y="160"/>
                    <a:pt x="0" y="178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00A92812-34F1-4A12-8766-7765BBE5C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3" y="2778"/>
              <a:ext cx="197" cy="423"/>
            </a:xfrm>
            <a:custGeom>
              <a:avLst/>
              <a:gdLst>
                <a:gd name="T0" fmla="*/ 83 w 83"/>
                <a:gd name="T1" fmla="*/ 0 h 178"/>
                <a:gd name="T2" fmla="*/ 82 w 83"/>
                <a:gd name="T3" fmla="*/ 2 h 178"/>
                <a:gd name="T4" fmla="*/ 15 w 83"/>
                <a:gd name="T5" fmla="*/ 123 h 178"/>
                <a:gd name="T6" fmla="*/ 0 w 83"/>
                <a:gd name="T7" fmla="*/ 178 h 178"/>
                <a:gd name="T8" fmla="*/ 0 w 83"/>
                <a:gd name="T9" fmla="*/ 178 h 178"/>
                <a:gd name="T10" fmla="*/ 39 w 83"/>
                <a:gd name="T11" fmla="*/ 94 h 178"/>
                <a:gd name="T12" fmla="*/ 83 w 83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8">
                  <a:moveTo>
                    <a:pt x="83" y="0"/>
                  </a:moveTo>
                  <a:cubicBezTo>
                    <a:pt x="82" y="1"/>
                    <a:pt x="82" y="1"/>
                    <a:pt x="82" y="2"/>
                  </a:cubicBezTo>
                  <a:cubicBezTo>
                    <a:pt x="56" y="40"/>
                    <a:pt x="33" y="80"/>
                    <a:pt x="15" y="123"/>
                  </a:cubicBezTo>
                  <a:cubicBezTo>
                    <a:pt x="7" y="141"/>
                    <a:pt x="3" y="159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solidFill>
              <a:srgbClr val="8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CC9EC15A-3830-40F2-AC39-4A819DC83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2326"/>
              <a:ext cx="88" cy="262"/>
            </a:xfrm>
            <a:custGeom>
              <a:avLst/>
              <a:gdLst>
                <a:gd name="T0" fmla="*/ 0 w 37"/>
                <a:gd name="T1" fmla="*/ 110 h 110"/>
                <a:gd name="T2" fmla="*/ 37 w 37"/>
                <a:gd name="T3" fmla="*/ 25 h 110"/>
                <a:gd name="T4" fmla="*/ 19 w 37"/>
                <a:gd name="T5" fmla="*/ 1 h 110"/>
                <a:gd name="T6" fmla="*/ 16 w 37"/>
                <a:gd name="T7" fmla="*/ 0 h 110"/>
                <a:gd name="T8" fmla="*/ 0 w 37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10">
                  <a:moveTo>
                    <a:pt x="0" y="110"/>
                  </a:moveTo>
                  <a:cubicBezTo>
                    <a:pt x="1" y="107"/>
                    <a:pt x="37" y="25"/>
                    <a:pt x="37" y="2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76C8C27A-027C-4974-9B7E-3935FCC76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2326"/>
              <a:ext cx="88" cy="262"/>
            </a:xfrm>
            <a:custGeom>
              <a:avLst/>
              <a:gdLst>
                <a:gd name="T0" fmla="*/ 16 w 37"/>
                <a:gd name="T1" fmla="*/ 0 h 110"/>
                <a:gd name="T2" fmla="*/ 0 w 37"/>
                <a:gd name="T3" fmla="*/ 110 h 110"/>
                <a:gd name="T4" fmla="*/ 37 w 37"/>
                <a:gd name="T5" fmla="*/ 25 h 110"/>
                <a:gd name="T6" fmla="*/ 19 w 37"/>
                <a:gd name="T7" fmla="*/ 1 h 110"/>
                <a:gd name="T8" fmla="*/ 16 w 37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10">
                  <a:moveTo>
                    <a:pt x="16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1" y="107"/>
                    <a:pt x="37" y="25"/>
                    <a:pt x="37" y="2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8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C593E515-2B86-479F-95B8-91875D85B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2260"/>
              <a:ext cx="700" cy="1200"/>
            </a:xfrm>
            <a:custGeom>
              <a:avLst/>
              <a:gdLst>
                <a:gd name="T0" fmla="*/ 285 w 295"/>
                <a:gd name="T1" fmla="*/ 0 h 505"/>
                <a:gd name="T2" fmla="*/ 287 w 295"/>
                <a:gd name="T3" fmla="*/ 11 h 505"/>
                <a:gd name="T4" fmla="*/ 274 w 295"/>
                <a:gd name="T5" fmla="*/ 107 h 505"/>
                <a:gd name="T6" fmla="*/ 152 w 295"/>
                <a:gd name="T7" fmla="*/ 317 h 505"/>
                <a:gd name="T8" fmla="*/ 134 w 295"/>
                <a:gd name="T9" fmla="*/ 365 h 505"/>
                <a:gd name="T10" fmla="*/ 104 w 295"/>
                <a:gd name="T11" fmla="*/ 501 h 505"/>
                <a:gd name="T12" fmla="*/ 4 w 295"/>
                <a:gd name="T13" fmla="*/ 501 h 505"/>
                <a:gd name="T14" fmla="*/ 27 w 295"/>
                <a:gd name="T15" fmla="*/ 340 h 505"/>
                <a:gd name="T16" fmla="*/ 138 w 295"/>
                <a:gd name="T17" fmla="*/ 53 h 505"/>
                <a:gd name="T18" fmla="*/ 117 w 295"/>
                <a:gd name="T19" fmla="*/ 28 h 505"/>
                <a:gd name="T20" fmla="*/ 153 w 295"/>
                <a:gd name="T21" fmla="*/ 22 h 505"/>
                <a:gd name="T22" fmla="*/ 285 w 295"/>
                <a:gd name="T23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5" h="505">
                  <a:moveTo>
                    <a:pt x="285" y="0"/>
                  </a:moveTo>
                  <a:cubicBezTo>
                    <a:pt x="287" y="11"/>
                    <a:pt x="287" y="11"/>
                    <a:pt x="287" y="11"/>
                  </a:cubicBezTo>
                  <a:cubicBezTo>
                    <a:pt x="295" y="44"/>
                    <a:pt x="291" y="78"/>
                    <a:pt x="274" y="107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44" y="332"/>
                    <a:pt x="138" y="349"/>
                    <a:pt x="134" y="365"/>
                  </a:cubicBezTo>
                  <a:cubicBezTo>
                    <a:pt x="104" y="501"/>
                    <a:pt x="104" y="501"/>
                    <a:pt x="104" y="501"/>
                  </a:cubicBezTo>
                  <a:cubicBezTo>
                    <a:pt x="104" y="501"/>
                    <a:pt x="8" y="505"/>
                    <a:pt x="4" y="501"/>
                  </a:cubicBezTo>
                  <a:cubicBezTo>
                    <a:pt x="0" y="498"/>
                    <a:pt x="16" y="408"/>
                    <a:pt x="27" y="340"/>
                  </a:cubicBezTo>
                  <a:cubicBezTo>
                    <a:pt x="36" y="289"/>
                    <a:pt x="104" y="129"/>
                    <a:pt x="138" y="53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53" y="22"/>
                    <a:pt x="153" y="22"/>
                    <a:pt x="153" y="22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4A17C519-48C9-42C5-95D6-7009472EE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" y="3450"/>
              <a:ext cx="240" cy="7"/>
            </a:xfrm>
            <a:custGeom>
              <a:avLst/>
              <a:gdLst>
                <a:gd name="T0" fmla="*/ 101 w 101"/>
                <a:gd name="T1" fmla="*/ 0 h 3"/>
                <a:gd name="T2" fmla="*/ 97 w 101"/>
                <a:gd name="T3" fmla="*/ 1 h 3"/>
                <a:gd name="T4" fmla="*/ 86 w 101"/>
                <a:gd name="T5" fmla="*/ 2 h 3"/>
                <a:gd name="T6" fmla="*/ 50 w 101"/>
                <a:gd name="T7" fmla="*/ 3 h 3"/>
                <a:gd name="T8" fmla="*/ 15 w 101"/>
                <a:gd name="T9" fmla="*/ 2 h 3"/>
                <a:gd name="T10" fmla="*/ 4 w 101"/>
                <a:gd name="T11" fmla="*/ 1 h 3"/>
                <a:gd name="T12" fmla="*/ 0 w 101"/>
                <a:gd name="T13" fmla="*/ 1 h 3"/>
                <a:gd name="T14" fmla="*/ 4 w 101"/>
                <a:gd name="T15" fmla="*/ 1 h 3"/>
                <a:gd name="T16" fmla="*/ 15 w 101"/>
                <a:gd name="T17" fmla="*/ 1 h 3"/>
                <a:gd name="T18" fmla="*/ 50 w 101"/>
                <a:gd name="T19" fmla="*/ 1 h 3"/>
                <a:gd name="T20" fmla="*/ 86 w 101"/>
                <a:gd name="T21" fmla="*/ 1 h 3"/>
                <a:gd name="T22" fmla="*/ 97 w 101"/>
                <a:gd name="T23" fmla="*/ 0 h 3"/>
                <a:gd name="T24" fmla="*/ 101 w 101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3">
                  <a:moveTo>
                    <a:pt x="101" y="0"/>
                  </a:moveTo>
                  <a:cubicBezTo>
                    <a:pt x="101" y="1"/>
                    <a:pt x="99" y="1"/>
                    <a:pt x="97" y="1"/>
                  </a:cubicBezTo>
                  <a:cubicBezTo>
                    <a:pt x="94" y="1"/>
                    <a:pt x="90" y="2"/>
                    <a:pt x="86" y="2"/>
                  </a:cubicBezTo>
                  <a:cubicBezTo>
                    <a:pt x="77" y="3"/>
                    <a:pt x="64" y="3"/>
                    <a:pt x="50" y="3"/>
                  </a:cubicBezTo>
                  <a:cubicBezTo>
                    <a:pt x="36" y="3"/>
                    <a:pt x="24" y="3"/>
                    <a:pt x="15" y="2"/>
                  </a:cubicBezTo>
                  <a:cubicBezTo>
                    <a:pt x="10" y="2"/>
                    <a:pt x="7" y="2"/>
                    <a:pt x="4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4" y="1"/>
                  </a:cubicBezTo>
                  <a:cubicBezTo>
                    <a:pt x="7" y="1"/>
                    <a:pt x="11" y="1"/>
                    <a:pt x="15" y="1"/>
                  </a:cubicBezTo>
                  <a:cubicBezTo>
                    <a:pt x="24" y="1"/>
                    <a:pt x="37" y="1"/>
                    <a:pt x="50" y="1"/>
                  </a:cubicBezTo>
                  <a:cubicBezTo>
                    <a:pt x="64" y="1"/>
                    <a:pt x="77" y="1"/>
                    <a:pt x="86" y="1"/>
                  </a:cubicBezTo>
                  <a:cubicBezTo>
                    <a:pt x="90" y="0"/>
                    <a:pt x="94" y="0"/>
                    <a:pt x="97" y="0"/>
                  </a:cubicBezTo>
                  <a:cubicBezTo>
                    <a:pt x="99" y="0"/>
                    <a:pt x="101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82">
              <a:extLst>
                <a:ext uri="{FF2B5EF4-FFF2-40B4-BE49-F238E27FC236}">
                  <a16:creationId xmlns:a16="http://schemas.microsoft.com/office/drawing/2014/main" id="{4F169669-E251-447C-A2E3-C6D8785C0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" y="3388"/>
              <a:ext cx="245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3">
              <a:extLst>
                <a:ext uri="{FF2B5EF4-FFF2-40B4-BE49-F238E27FC236}">
                  <a16:creationId xmlns:a16="http://schemas.microsoft.com/office/drawing/2014/main" id="{0C6DA293-B993-422A-876D-2501412FE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" y="3186"/>
              <a:ext cx="137" cy="219"/>
            </a:xfrm>
            <a:custGeom>
              <a:avLst/>
              <a:gdLst>
                <a:gd name="T0" fmla="*/ 58 w 58"/>
                <a:gd name="T1" fmla="*/ 0 h 92"/>
                <a:gd name="T2" fmla="*/ 56 w 58"/>
                <a:gd name="T3" fmla="*/ 4 h 92"/>
                <a:gd name="T4" fmla="*/ 50 w 58"/>
                <a:gd name="T5" fmla="*/ 14 h 92"/>
                <a:gd name="T6" fmla="*/ 29 w 58"/>
                <a:gd name="T7" fmla="*/ 46 h 92"/>
                <a:gd name="T8" fmla="*/ 9 w 58"/>
                <a:gd name="T9" fmla="*/ 79 h 92"/>
                <a:gd name="T10" fmla="*/ 3 w 58"/>
                <a:gd name="T11" fmla="*/ 89 h 92"/>
                <a:gd name="T12" fmla="*/ 0 w 58"/>
                <a:gd name="T13" fmla="*/ 92 h 92"/>
                <a:gd name="T14" fmla="*/ 2 w 58"/>
                <a:gd name="T15" fmla="*/ 88 h 92"/>
                <a:gd name="T16" fmla="*/ 8 w 58"/>
                <a:gd name="T17" fmla="*/ 78 h 92"/>
                <a:gd name="T18" fmla="*/ 28 w 58"/>
                <a:gd name="T19" fmla="*/ 45 h 92"/>
                <a:gd name="T20" fmla="*/ 49 w 58"/>
                <a:gd name="T21" fmla="*/ 13 h 92"/>
                <a:gd name="T22" fmla="*/ 55 w 58"/>
                <a:gd name="T23" fmla="*/ 4 h 92"/>
                <a:gd name="T24" fmla="*/ 58 w 58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92">
                  <a:moveTo>
                    <a:pt x="58" y="0"/>
                  </a:moveTo>
                  <a:cubicBezTo>
                    <a:pt x="58" y="1"/>
                    <a:pt x="57" y="2"/>
                    <a:pt x="56" y="4"/>
                  </a:cubicBezTo>
                  <a:cubicBezTo>
                    <a:pt x="54" y="7"/>
                    <a:pt x="52" y="10"/>
                    <a:pt x="50" y="14"/>
                  </a:cubicBezTo>
                  <a:cubicBezTo>
                    <a:pt x="44" y="23"/>
                    <a:pt x="37" y="34"/>
                    <a:pt x="29" y="46"/>
                  </a:cubicBezTo>
                  <a:cubicBezTo>
                    <a:pt x="21" y="59"/>
                    <a:pt x="14" y="70"/>
                    <a:pt x="9" y="79"/>
                  </a:cubicBezTo>
                  <a:cubicBezTo>
                    <a:pt x="6" y="83"/>
                    <a:pt x="4" y="86"/>
                    <a:pt x="3" y="89"/>
                  </a:cubicBezTo>
                  <a:cubicBezTo>
                    <a:pt x="1" y="91"/>
                    <a:pt x="0" y="92"/>
                    <a:pt x="0" y="92"/>
                  </a:cubicBezTo>
                  <a:cubicBezTo>
                    <a:pt x="0" y="92"/>
                    <a:pt x="1" y="91"/>
                    <a:pt x="2" y="88"/>
                  </a:cubicBezTo>
                  <a:cubicBezTo>
                    <a:pt x="3" y="86"/>
                    <a:pt x="5" y="82"/>
                    <a:pt x="8" y="78"/>
                  </a:cubicBezTo>
                  <a:cubicBezTo>
                    <a:pt x="13" y="70"/>
                    <a:pt x="20" y="58"/>
                    <a:pt x="28" y="45"/>
                  </a:cubicBezTo>
                  <a:cubicBezTo>
                    <a:pt x="36" y="33"/>
                    <a:pt x="43" y="21"/>
                    <a:pt x="49" y="13"/>
                  </a:cubicBezTo>
                  <a:cubicBezTo>
                    <a:pt x="51" y="9"/>
                    <a:pt x="54" y="6"/>
                    <a:pt x="55" y="4"/>
                  </a:cubicBezTo>
                  <a:cubicBezTo>
                    <a:pt x="57" y="2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4">
              <a:extLst>
                <a:ext uri="{FF2B5EF4-FFF2-40B4-BE49-F238E27FC236}">
                  <a16:creationId xmlns:a16="http://schemas.microsoft.com/office/drawing/2014/main" id="{88E91F0B-B037-4506-86FA-EE8366496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6" y="3374"/>
              <a:ext cx="19" cy="62"/>
            </a:xfrm>
            <a:custGeom>
              <a:avLst/>
              <a:gdLst>
                <a:gd name="T0" fmla="*/ 8 w 8"/>
                <a:gd name="T1" fmla="*/ 26 h 26"/>
                <a:gd name="T2" fmla="*/ 3 w 8"/>
                <a:gd name="T3" fmla="*/ 13 h 26"/>
                <a:gd name="T4" fmla="*/ 0 w 8"/>
                <a:gd name="T5" fmla="*/ 0 h 26"/>
                <a:gd name="T6" fmla="*/ 5 w 8"/>
                <a:gd name="T7" fmla="*/ 13 h 26"/>
                <a:gd name="T8" fmla="*/ 8 w 8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6">
                  <a:moveTo>
                    <a:pt x="8" y="26"/>
                  </a:moveTo>
                  <a:cubicBezTo>
                    <a:pt x="7" y="26"/>
                    <a:pt x="5" y="21"/>
                    <a:pt x="3" y="13"/>
                  </a:cubicBezTo>
                  <a:cubicBezTo>
                    <a:pt x="1" y="6"/>
                    <a:pt x="0" y="1"/>
                    <a:pt x="0" y="0"/>
                  </a:cubicBezTo>
                  <a:cubicBezTo>
                    <a:pt x="1" y="0"/>
                    <a:pt x="3" y="6"/>
                    <a:pt x="5" y="13"/>
                  </a:cubicBezTo>
                  <a:cubicBezTo>
                    <a:pt x="7" y="20"/>
                    <a:pt x="8" y="26"/>
                    <a:pt x="8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5">
              <a:extLst>
                <a:ext uri="{FF2B5EF4-FFF2-40B4-BE49-F238E27FC236}">
                  <a16:creationId xmlns:a16="http://schemas.microsoft.com/office/drawing/2014/main" id="{92987BE3-47C2-4C9B-89AB-49D6FF2E6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7" y="3334"/>
              <a:ext cx="19" cy="102"/>
            </a:xfrm>
            <a:custGeom>
              <a:avLst/>
              <a:gdLst>
                <a:gd name="T0" fmla="*/ 7 w 8"/>
                <a:gd name="T1" fmla="*/ 43 h 43"/>
                <a:gd name="T2" fmla="*/ 3 w 8"/>
                <a:gd name="T3" fmla="*/ 22 h 43"/>
                <a:gd name="T4" fmla="*/ 0 w 8"/>
                <a:gd name="T5" fmla="*/ 0 h 43"/>
                <a:gd name="T6" fmla="*/ 5 w 8"/>
                <a:gd name="T7" fmla="*/ 21 h 43"/>
                <a:gd name="T8" fmla="*/ 7 w 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3">
                  <a:moveTo>
                    <a:pt x="7" y="43"/>
                  </a:moveTo>
                  <a:cubicBezTo>
                    <a:pt x="7" y="43"/>
                    <a:pt x="5" y="33"/>
                    <a:pt x="3" y="22"/>
                  </a:cubicBezTo>
                  <a:cubicBezTo>
                    <a:pt x="1" y="10"/>
                    <a:pt x="0" y="1"/>
                    <a:pt x="0" y="0"/>
                  </a:cubicBezTo>
                  <a:cubicBezTo>
                    <a:pt x="1" y="0"/>
                    <a:pt x="3" y="10"/>
                    <a:pt x="5" y="21"/>
                  </a:cubicBezTo>
                  <a:cubicBezTo>
                    <a:pt x="6" y="33"/>
                    <a:pt x="8" y="43"/>
                    <a:pt x="7" y="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6">
              <a:extLst>
                <a:ext uri="{FF2B5EF4-FFF2-40B4-BE49-F238E27FC236}">
                  <a16:creationId xmlns:a16="http://schemas.microsoft.com/office/drawing/2014/main" id="{F6E62494-1E61-4ED5-B123-51DCDB8B9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9" y="3310"/>
              <a:ext cx="24" cy="88"/>
            </a:xfrm>
            <a:custGeom>
              <a:avLst/>
              <a:gdLst>
                <a:gd name="T0" fmla="*/ 9 w 10"/>
                <a:gd name="T1" fmla="*/ 37 h 37"/>
                <a:gd name="T2" fmla="*/ 4 w 10"/>
                <a:gd name="T3" fmla="*/ 19 h 37"/>
                <a:gd name="T4" fmla="*/ 0 w 10"/>
                <a:gd name="T5" fmla="*/ 0 h 37"/>
                <a:gd name="T6" fmla="*/ 6 w 10"/>
                <a:gd name="T7" fmla="*/ 18 h 37"/>
                <a:gd name="T8" fmla="*/ 9 w 10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7">
                  <a:moveTo>
                    <a:pt x="9" y="37"/>
                  </a:moveTo>
                  <a:cubicBezTo>
                    <a:pt x="9" y="37"/>
                    <a:pt x="7" y="29"/>
                    <a:pt x="4" y="19"/>
                  </a:cubicBezTo>
                  <a:cubicBezTo>
                    <a:pt x="2" y="8"/>
                    <a:pt x="0" y="0"/>
                    <a:pt x="0" y="0"/>
                  </a:cubicBezTo>
                  <a:cubicBezTo>
                    <a:pt x="1" y="0"/>
                    <a:pt x="4" y="8"/>
                    <a:pt x="6" y="18"/>
                  </a:cubicBezTo>
                  <a:cubicBezTo>
                    <a:pt x="9" y="28"/>
                    <a:pt x="10" y="37"/>
                    <a:pt x="9" y="3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7">
              <a:extLst>
                <a:ext uri="{FF2B5EF4-FFF2-40B4-BE49-F238E27FC236}">
                  <a16:creationId xmlns:a16="http://schemas.microsoft.com/office/drawing/2014/main" id="{89014A00-D867-4EDA-9613-3C55B09A7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" y="3260"/>
              <a:ext cx="19" cy="86"/>
            </a:xfrm>
            <a:custGeom>
              <a:avLst/>
              <a:gdLst>
                <a:gd name="T0" fmla="*/ 8 w 8"/>
                <a:gd name="T1" fmla="*/ 36 h 36"/>
                <a:gd name="T2" fmla="*/ 3 w 8"/>
                <a:gd name="T3" fmla="*/ 18 h 36"/>
                <a:gd name="T4" fmla="*/ 1 w 8"/>
                <a:gd name="T5" fmla="*/ 0 h 36"/>
                <a:gd name="T6" fmla="*/ 5 w 8"/>
                <a:gd name="T7" fmla="*/ 18 h 36"/>
                <a:gd name="T8" fmla="*/ 8 w 8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6">
                  <a:moveTo>
                    <a:pt x="8" y="36"/>
                  </a:moveTo>
                  <a:cubicBezTo>
                    <a:pt x="7" y="36"/>
                    <a:pt x="5" y="28"/>
                    <a:pt x="3" y="18"/>
                  </a:cubicBezTo>
                  <a:cubicBezTo>
                    <a:pt x="1" y="8"/>
                    <a:pt x="0" y="0"/>
                    <a:pt x="1" y="0"/>
                  </a:cubicBezTo>
                  <a:cubicBezTo>
                    <a:pt x="1" y="0"/>
                    <a:pt x="3" y="8"/>
                    <a:pt x="5" y="18"/>
                  </a:cubicBezTo>
                  <a:cubicBezTo>
                    <a:pt x="7" y="28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8">
              <a:extLst>
                <a:ext uri="{FF2B5EF4-FFF2-40B4-BE49-F238E27FC236}">
                  <a16:creationId xmlns:a16="http://schemas.microsoft.com/office/drawing/2014/main" id="{F6942447-AFD9-4B76-86BA-9353ABF49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" y="3220"/>
              <a:ext cx="21" cy="83"/>
            </a:xfrm>
            <a:custGeom>
              <a:avLst/>
              <a:gdLst>
                <a:gd name="T0" fmla="*/ 9 w 9"/>
                <a:gd name="T1" fmla="*/ 35 h 35"/>
                <a:gd name="T2" fmla="*/ 5 w 9"/>
                <a:gd name="T3" fmla="*/ 17 h 35"/>
                <a:gd name="T4" fmla="*/ 1 w 9"/>
                <a:gd name="T5" fmla="*/ 0 h 35"/>
                <a:gd name="T6" fmla="*/ 6 w 9"/>
                <a:gd name="T7" fmla="*/ 17 h 35"/>
                <a:gd name="T8" fmla="*/ 9 w 9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5">
                  <a:moveTo>
                    <a:pt x="9" y="35"/>
                  </a:moveTo>
                  <a:cubicBezTo>
                    <a:pt x="8" y="35"/>
                    <a:pt x="7" y="27"/>
                    <a:pt x="5" y="17"/>
                  </a:cubicBezTo>
                  <a:cubicBezTo>
                    <a:pt x="2" y="8"/>
                    <a:pt x="0" y="0"/>
                    <a:pt x="1" y="0"/>
                  </a:cubicBezTo>
                  <a:cubicBezTo>
                    <a:pt x="1" y="0"/>
                    <a:pt x="4" y="7"/>
                    <a:pt x="6" y="17"/>
                  </a:cubicBezTo>
                  <a:cubicBezTo>
                    <a:pt x="9" y="27"/>
                    <a:pt x="9" y="35"/>
                    <a:pt x="9" y="3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4B0E1E82-AB6A-40D3-9EA6-649C59598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" y="3196"/>
              <a:ext cx="19" cy="71"/>
            </a:xfrm>
            <a:custGeom>
              <a:avLst/>
              <a:gdLst>
                <a:gd name="T0" fmla="*/ 8 w 8"/>
                <a:gd name="T1" fmla="*/ 30 h 30"/>
                <a:gd name="T2" fmla="*/ 3 w 8"/>
                <a:gd name="T3" fmla="*/ 15 h 30"/>
                <a:gd name="T4" fmla="*/ 0 w 8"/>
                <a:gd name="T5" fmla="*/ 1 h 30"/>
                <a:gd name="T6" fmla="*/ 5 w 8"/>
                <a:gd name="T7" fmla="*/ 15 h 30"/>
                <a:gd name="T8" fmla="*/ 8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8" y="30"/>
                  </a:moveTo>
                  <a:cubicBezTo>
                    <a:pt x="7" y="30"/>
                    <a:pt x="5" y="23"/>
                    <a:pt x="3" y="15"/>
                  </a:cubicBezTo>
                  <a:cubicBezTo>
                    <a:pt x="1" y="7"/>
                    <a:pt x="0" y="1"/>
                    <a:pt x="0" y="1"/>
                  </a:cubicBezTo>
                  <a:cubicBezTo>
                    <a:pt x="1" y="0"/>
                    <a:pt x="3" y="7"/>
                    <a:pt x="5" y="15"/>
                  </a:cubicBezTo>
                  <a:cubicBezTo>
                    <a:pt x="7" y="23"/>
                    <a:pt x="8" y="29"/>
                    <a:pt x="8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7992171A-8213-40AE-B57B-B070D836C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5" y="3388"/>
              <a:ext cx="114" cy="62"/>
            </a:xfrm>
            <a:custGeom>
              <a:avLst/>
              <a:gdLst>
                <a:gd name="T0" fmla="*/ 48 w 48"/>
                <a:gd name="T1" fmla="*/ 0 h 26"/>
                <a:gd name="T2" fmla="*/ 24 w 48"/>
                <a:gd name="T3" fmla="*/ 13 h 26"/>
                <a:gd name="T4" fmla="*/ 0 w 48"/>
                <a:gd name="T5" fmla="*/ 25 h 26"/>
                <a:gd name="T6" fmla="*/ 6 w 48"/>
                <a:gd name="T7" fmla="*/ 21 h 26"/>
                <a:gd name="T8" fmla="*/ 23 w 48"/>
                <a:gd name="T9" fmla="*/ 11 h 26"/>
                <a:gd name="T10" fmla="*/ 40 w 48"/>
                <a:gd name="T11" fmla="*/ 3 h 26"/>
                <a:gd name="T12" fmla="*/ 48 w 4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6">
                  <a:moveTo>
                    <a:pt x="48" y="0"/>
                  </a:moveTo>
                  <a:cubicBezTo>
                    <a:pt x="48" y="0"/>
                    <a:pt x="37" y="6"/>
                    <a:pt x="24" y="13"/>
                  </a:cubicBezTo>
                  <a:cubicBezTo>
                    <a:pt x="11" y="20"/>
                    <a:pt x="0" y="26"/>
                    <a:pt x="0" y="25"/>
                  </a:cubicBezTo>
                  <a:cubicBezTo>
                    <a:pt x="0" y="25"/>
                    <a:pt x="2" y="23"/>
                    <a:pt x="6" y="21"/>
                  </a:cubicBezTo>
                  <a:cubicBezTo>
                    <a:pt x="11" y="18"/>
                    <a:pt x="17" y="15"/>
                    <a:pt x="23" y="11"/>
                  </a:cubicBezTo>
                  <a:cubicBezTo>
                    <a:pt x="30" y="8"/>
                    <a:pt x="36" y="5"/>
                    <a:pt x="40" y="3"/>
                  </a:cubicBezTo>
                  <a:cubicBezTo>
                    <a:pt x="45" y="1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1">
              <a:extLst>
                <a:ext uri="{FF2B5EF4-FFF2-40B4-BE49-F238E27FC236}">
                  <a16:creationId xmlns:a16="http://schemas.microsoft.com/office/drawing/2014/main" id="{08522279-D446-4574-9E75-9BCD76BED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" y="3388"/>
              <a:ext cx="130" cy="67"/>
            </a:xfrm>
            <a:custGeom>
              <a:avLst/>
              <a:gdLst>
                <a:gd name="T0" fmla="*/ 55 w 55"/>
                <a:gd name="T1" fmla="*/ 0 h 28"/>
                <a:gd name="T2" fmla="*/ 48 w 55"/>
                <a:gd name="T3" fmla="*/ 5 h 28"/>
                <a:gd name="T4" fmla="*/ 29 w 55"/>
                <a:gd name="T5" fmla="*/ 15 h 28"/>
                <a:gd name="T6" fmla="*/ 9 w 55"/>
                <a:gd name="T7" fmla="*/ 24 h 28"/>
                <a:gd name="T8" fmla="*/ 1 w 55"/>
                <a:gd name="T9" fmla="*/ 27 h 28"/>
                <a:gd name="T10" fmla="*/ 8 w 55"/>
                <a:gd name="T11" fmla="*/ 23 h 28"/>
                <a:gd name="T12" fmla="*/ 28 w 55"/>
                <a:gd name="T13" fmla="*/ 14 h 28"/>
                <a:gd name="T14" fmla="*/ 47 w 55"/>
                <a:gd name="T15" fmla="*/ 4 h 28"/>
                <a:gd name="T16" fmla="*/ 55 w 55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28">
                  <a:moveTo>
                    <a:pt x="55" y="0"/>
                  </a:moveTo>
                  <a:cubicBezTo>
                    <a:pt x="55" y="1"/>
                    <a:pt x="53" y="2"/>
                    <a:pt x="48" y="5"/>
                  </a:cubicBezTo>
                  <a:cubicBezTo>
                    <a:pt x="43" y="8"/>
                    <a:pt x="36" y="12"/>
                    <a:pt x="29" y="15"/>
                  </a:cubicBezTo>
                  <a:cubicBezTo>
                    <a:pt x="21" y="19"/>
                    <a:pt x="14" y="22"/>
                    <a:pt x="9" y="24"/>
                  </a:cubicBezTo>
                  <a:cubicBezTo>
                    <a:pt x="4" y="26"/>
                    <a:pt x="1" y="28"/>
                    <a:pt x="1" y="27"/>
                  </a:cubicBezTo>
                  <a:cubicBezTo>
                    <a:pt x="0" y="27"/>
                    <a:pt x="4" y="26"/>
                    <a:pt x="8" y="23"/>
                  </a:cubicBezTo>
                  <a:cubicBezTo>
                    <a:pt x="14" y="20"/>
                    <a:pt x="21" y="17"/>
                    <a:pt x="28" y="14"/>
                  </a:cubicBezTo>
                  <a:cubicBezTo>
                    <a:pt x="35" y="10"/>
                    <a:pt x="41" y="7"/>
                    <a:pt x="47" y="4"/>
                  </a:cubicBezTo>
                  <a:cubicBezTo>
                    <a:pt x="52" y="2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2">
              <a:extLst>
                <a:ext uri="{FF2B5EF4-FFF2-40B4-BE49-F238E27FC236}">
                  <a16:creationId xmlns:a16="http://schemas.microsoft.com/office/drawing/2014/main" id="{1E4E7736-302B-4257-ACD5-6CF4029B6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" y="3388"/>
              <a:ext cx="95" cy="69"/>
            </a:xfrm>
            <a:custGeom>
              <a:avLst/>
              <a:gdLst>
                <a:gd name="T0" fmla="*/ 40 w 40"/>
                <a:gd name="T1" fmla="*/ 0 h 29"/>
                <a:gd name="T2" fmla="*/ 21 w 40"/>
                <a:gd name="T3" fmla="*/ 16 h 29"/>
                <a:gd name="T4" fmla="*/ 1 w 40"/>
                <a:gd name="T5" fmla="*/ 29 h 29"/>
                <a:gd name="T6" fmla="*/ 20 w 40"/>
                <a:gd name="T7" fmla="*/ 14 h 29"/>
                <a:gd name="T8" fmla="*/ 40 w 4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9">
                  <a:moveTo>
                    <a:pt x="40" y="0"/>
                  </a:moveTo>
                  <a:cubicBezTo>
                    <a:pt x="40" y="1"/>
                    <a:pt x="32" y="8"/>
                    <a:pt x="21" y="16"/>
                  </a:cubicBezTo>
                  <a:cubicBezTo>
                    <a:pt x="10" y="24"/>
                    <a:pt x="1" y="29"/>
                    <a:pt x="1" y="29"/>
                  </a:cubicBezTo>
                  <a:cubicBezTo>
                    <a:pt x="0" y="28"/>
                    <a:pt x="9" y="22"/>
                    <a:pt x="20" y="14"/>
                  </a:cubicBezTo>
                  <a:cubicBezTo>
                    <a:pt x="31" y="6"/>
                    <a:pt x="39" y="0"/>
                    <a:pt x="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3">
              <a:extLst>
                <a:ext uri="{FF2B5EF4-FFF2-40B4-BE49-F238E27FC236}">
                  <a16:creationId xmlns:a16="http://schemas.microsoft.com/office/drawing/2014/main" id="{B654466C-5CC2-4072-AF58-2D7119AD5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" y="3422"/>
              <a:ext cx="42" cy="35"/>
            </a:xfrm>
            <a:custGeom>
              <a:avLst/>
              <a:gdLst>
                <a:gd name="T0" fmla="*/ 18 w 18"/>
                <a:gd name="T1" fmla="*/ 0 h 15"/>
                <a:gd name="T2" fmla="*/ 10 w 18"/>
                <a:gd name="T3" fmla="*/ 8 h 15"/>
                <a:gd name="T4" fmla="*/ 0 w 18"/>
                <a:gd name="T5" fmla="*/ 14 h 15"/>
                <a:gd name="T6" fmla="*/ 9 w 18"/>
                <a:gd name="T7" fmla="*/ 6 h 15"/>
                <a:gd name="T8" fmla="*/ 18 w 18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18" y="0"/>
                  </a:moveTo>
                  <a:cubicBezTo>
                    <a:pt x="18" y="1"/>
                    <a:pt x="15" y="4"/>
                    <a:pt x="10" y="8"/>
                  </a:cubicBezTo>
                  <a:cubicBezTo>
                    <a:pt x="5" y="12"/>
                    <a:pt x="1" y="15"/>
                    <a:pt x="0" y="14"/>
                  </a:cubicBezTo>
                  <a:cubicBezTo>
                    <a:pt x="0" y="14"/>
                    <a:pt x="4" y="10"/>
                    <a:pt x="9" y="6"/>
                  </a:cubicBezTo>
                  <a:cubicBezTo>
                    <a:pt x="14" y="3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4">
              <a:extLst>
                <a:ext uri="{FF2B5EF4-FFF2-40B4-BE49-F238E27FC236}">
                  <a16:creationId xmlns:a16="http://schemas.microsoft.com/office/drawing/2014/main" id="{E1C1C0C5-C7D8-4B06-9CF0-D87A423D0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" y="3386"/>
              <a:ext cx="62" cy="38"/>
            </a:xfrm>
            <a:custGeom>
              <a:avLst/>
              <a:gdLst>
                <a:gd name="T0" fmla="*/ 26 w 26"/>
                <a:gd name="T1" fmla="*/ 0 h 16"/>
                <a:gd name="T2" fmla="*/ 13 w 26"/>
                <a:gd name="T3" fmla="*/ 9 h 16"/>
                <a:gd name="T4" fmla="*/ 0 w 26"/>
                <a:gd name="T5" fmla="*/ 16 h 16"/>
                <a:gd name="T6" fmla="*/ 12 w 26"/>
                <a:gd name="T7" fmla="*/ 7 h 16"/>
                <a:gd name="T8" fmla="*/ 26 w 2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26" y="0"/>
                  </a:moveTo>
                  <a:cubicBezTo>
                    <a:pt x="26" y="1"/>
                    <a:pt x="20" y="5"/>
                    <a:pt x="13" y="9"/>
                  </a:cubicBezTo>
                  <a:cubicBezTo>
                    <a:pt x="6" y="13"/>
                    <a:pt x="0" y="16"/>
                    <a:pt x="0" y="16"/>
                  </a:cubicBezTo>
                  <a:cubicBezTo>
                    <a:pt x="0" y="15"/>
                    <a:pt x="5" y="11"/>
                    <a:pt x="12" y="7"/>
                  </a:cubicBezTo>
                  <a:cubicBezTo>
                    <a:pt x="19" y="3"/>
                    <a:pt x="2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5">
              <a:extLst>
                <a:ext uri="{FF2B5EF4-FFF2-40B4-BE49-F238E27FC236}">
                  <a16:creationId xmlns:a16="http://schemas.microsoft.com/office/drawing/2014/main" id="{1D60644C-CD93-42A4-B758-F55BA112D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2386"/>
              <a:ext cx="84" cy="216"/>
            </a:xfrm>
            <a:custGeom>
              <a:avLst/>
              <a:gdLst>
                <a:gd name="T0" fmla="*/ 35 w 35"/>
                <a:gd name="T1" fmla="*/ 0 h 91"/>
                <a:gd name="T2" fmla="*/ 30 w 35"/>
                <a:gd name="T3" fmla="*/ 13 h 91"/>
                <a:gd name="T4" fmla="*/ 17 w 35"/>
                <a:gd name="T5" fmla="*/ 45 h 91"/>
                <a:gd name="T6" fmla="*/ 5 w 35"/>
                <a:gd name="T7" fmla="*/ 77 h 91"/>
                <a:gd name="T8" fmla="*/ 0 w 35"/>
                <a:gd name="T9" fmla="*/ 90 h 91"/>
                <a:gd name="T10" fmla="*/ 1 w 35"/>
                <a:gd name="T11" fmla="*/ 87 h 91"/>
                <a:gd name="T12" fmla="*/ 4 w 35"/>
                <a:gd name="T13" fmla="*/ 77 h 91"/>
                <a:gd name="T14" fmla="*/ 15 w 35"/>
                <a:gd name="T15" fmla="*/ 44 h 91"/>
                <a:gd name="T16" fmla="*/ 29 w 35"/>
                <a:gd name="T17" fmla="*/ 13 h 91"/>
                <a:gd name="T18" fmla="*/ 33 w 35"/>
                <a:gd name="T19" fmla="*/ 3 h 91"/>
                <a:gd name="T20" fmla="*/ 35 w 35"/>
                <a:gd name="T2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91">
                  <a:moveTo>
                    <a:pt x="35" y="0"/>
                  </a:moveTo>
                  <a:cubicBezTo>
                    <a:pt x="35" y="0"/>
                    <a:pt x="33" y="5"/>
                    <a:pt x="30" y="13"/>
                  </a:cubicBezTo>
                  <a:cubicBezTo>
                    <a:pt x="27" y="21"/>
                    <a:pt x="22" y="33"/>
                    <a:pt x="17" y="45"/>
                  </a:cubicBezTo>
                  <a:cubicBezTo>
                    <a:pt x="12" y="58"/>
                    <a:pt x="8" y="69"/>
                    <a:pt x="5" y="77"/>
                  </a:cubicBezTo>
                  <a:cubicBezTo>
                    <a:pt x="2" y="85"/>
                    <a:pt x="0" y="91"/>
                    <a:pt x="0" y="90"/>
                  </a:cubicBezTo>
                  <a:cubicBezTo>
                    <a:pt x="0" y="90"/>
                    <a:pt x="0" y="89"/>
                    <a:pt x="1" y="87"/>
                  </a:cubicBezTo>
                  <a:cubicBezTo>
                    <a:pt x="1" y="84"/>
                    <a:pt x="2" y="81"/>
                    <a:pt x="4" y="77"/>
                  </a:cubicBezTo>
                  <a:cubicBezTo>
                    <a:pt x="6" y="68"/>
                    <a:pt x="11" y="57"/>
                    <a:pt x="15" y="44"/>
                  </a:cubicBezTo>
                  <a:cubicBezTo>
                    <a:pt x="20" y="32"/>
                    <a:pt x="25" y="21"/>
                    <a:pt x="29" y="13"/>
                  </a:cubicBezTo>
                  <a:cubicBezTo>
                    <a:pt x="31" y="9"/>
                    <a:pt x="32" y="5"/>
                    <a:pt x="33" y="3"/>
                  </a:cubicBezTo>
                  <a:cubicBezTo>
                    <a:pt x="34" y="1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6">
              <a:extLst>
                <a:ext uri="{FF2B5EF4-FFF2-40B4-BE49-F238E27FC236}">
                  <a16:creationId xmlns:a16="http://schemas.microsoft.com/office/drawing/2014/main" id="{116C9AFC-FFFF-46BD-BFC9-55EC11FB7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" y="2733"/>
              <a:ext cx="237" cy="491"/>
            </a:xfrm>
            <a:custGeom>
              <a:avLst/>
              <a:gdLst>
                <a:gd name="T0" fmla="*/ 0 w 100"/>
                <a:gd name="T1" fmla="*/ 207 h 207"/>
                <a:gd name="T2" fmla="*/ 0 w 100"/>
                <a:gd name="T3" fmla="*/ 204 h 207"/>
                <a:gd name="T4" fmla="*/ 1 w 100"/>
                <a:gd name="T5" fmla="*/ 198 h 207"/>
                <a:gd name="T6" fmla="*/ 3 w 100"/>
                <a:gd name="T7" fmla="*/ 187 h 207"/>
                <a:gd name="T8" fmla="*/ 6 w 100"/>
                <a:gd name="T9" fmla="*/ 173 h 207"/>
                <a:gd name="T10" fmla="*/ 8 w 100"/>
                <a:gd name="T11" fmla="*/ 165 h 207"/>
                <a:gd name="T12" fmla="*/ 11 w 100"/>
                <a:gd name="T13" fmla="*/ 157 h 207"/>
                <a:gd name="T14" fmla="*/ 17 w 100"/>
                <a:gd name="T15" fmla="*/ 138 h 207"/>
                <a:gd name="T16" fmla="*/ 36 w 100"/>
                <a:gd name="T17" fmla="*/ 97 h 207"/>
                <a:gd name="T18" fmla="*/ 80 w 100"/>
                <a:gd name="T19" fmla="*/ 27 h 207"/>
                <a:gd name="T20" fmla="*/ 94 w 100"/>
                <a:gd name="T21" fmla="*/ 7 h 207"/>
                <a:gd name="T22" fmla="*/ 98 w 100"/>
                <a:gd name="T23" fmla="*/ 1 h 207"/>
                <a:gd name="T24" fmla="*/ 100 w 100"/>
                <a:gd name="T25" fmla="*/ 0 h 207"/>
                <a:gd name="T26" fmla="*/ 99 w 100"/>
                <a:gd name="T27" fmla="*/ 2 h 207"/>
                <a:gd name="T28" fmla="*/ 95 w 100"/>
                <a:gd name="T29" fmla="*/ 7 h 207"/>
                <a:gd name="T30" fmla="*/ 81 w 100"/>
                <a:gd name="T31" fmla="*/ 28 h 207"/>
                <a:gd name="T32" fmla="*/ 38 w 100"/>
                <a:gd name="T33" fmla="*/ 98 h 207"/>
                <a:gd name="T34" fmla="*/ 19 w 100"/>
                <a:gd name="T35" fmla="*/ 139 h 207"/>
                <a:gd name="T36" fmla="*/ 12 w 100"/>
                <a:gd name="T37" fmla="*/ 157 h 207"/>
                <a:gd name="T38" fmla="*/ 10 w 100"/>
                <a:gd name="T39" fmla="*/ 166 h 207"/>
                <a:gd name="T40" fmla="*/ 7 w 100"/>
                <a:gd name="T41" fmla="*/ 174 h 207"/>
                <a:gd name="T42" fmla="*/ 4 w 100"/>
                <a:gd name="T43" fmla="*/ 187 h 207"/>
                <a:gd name="T44" fmla="*/ 2 w 100"/>
                <a:gd name="T45" fmla="*/ 198 h 207"/>
                <a:gd name="T46" fmla="*/ 1 w 100"/>
                <a:gd name="T47" fmla="*/ 205 h 207"/>
                <a:gd name="T48" fmla="*/ 0 w 100"/>
                <a:gd name="T4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0" h="207">
                  <a:moveTo>
                    <a:pt x="0" y="207"/>
                  </a:moveTo>
                  <a:cubicBezTo>
                    <a:pt x="0" y="207"/>
                    <a:pt x="0" y="206"/>
                    <a:pt x="0" y="204"/>
                  </a:cubicBezTo>
                  <a:cubicBezTo>
                    <a:pt x="0" y="203"/>
                    <a:pt x="1" y="200"/>
                    <a:pt x="1" y="198"/>
                  </a:cubicBezTo>
                  <a:cubicBezTo>
                    <a:pt x="1" y="195"/>
                    <a:pt x="2" y="191"/>
                    <a:pt x="3" y="187"/>
                  </a:cubicBezTo>
                  <a:cubicBezTo>
                    <a:pt x="4" y="183"/>
                    <a:pt x="5" y="178"/>
                    <a:pt x="6" y="173"/>
                  </a:cubicBezTo>
                  <a:cubicBezTo>
                    <a:pt x="7" y="171"/>
                    <a:pt x="7" y="168"/>
                    <a:pt x="8" y="165"/>
                  </a:cubicBezTo>
                  <a:cubicBezTo>
                    <a:pt x="9" y="163"/>
                    <a:pt x="10" y="160"/>
                    <a:pt x="11" y="157"/>
                  </a:cubicBezTo>
                  <a:cubicBezTo>
                    <a:pt x="13" y="151"/>
                    <a:pt x="15" y="145"/>
                    <a:pt x="17" y="138"/>
                  </a:cubicBezTo>
                  <a:cubicBezTo>
                    <a:pt x="23" y="125"/>
                    <a:pt x="29" y="111"/>
                    <a:pt x="36" y="97"/>
                  </a:cubicBezTo>
                  <a:cubicBezTo>
                    <a:pt x="52" y="69"/>
                    <a:pt x="68" y="45"/>
                    <a:pt x="80" y="27"/>
                  </a:cubicBezTo>
                  <a:cubicBezTo>
                    <a:pt x="86" y="19"/>
                    <a:pt x="91" y="12"/>
                    <a:pt x="94" y="7"/>
                  </a:cubicBezTo>
                  <a:cubicBezTo>
                    <a:pt x="96" y="5"/>
                    <a:pt x="97" y="3"/>
                    <a:pt x="98" y="1"/>
                  </a:cubicBezTo>
                  <a:cubicBezTo>
                    <a:pt x="99" y="0"/>
                    <a:pt x="100" y="0"/>
                    <a:pt x="100" y="0"/>
                  </a:cubicBezTo>
                  <a:cubicBezTo>
                    <a:pt x="100" y="0"/>
                    <a:pt x="100" y="0"/>
                    <a:pt x="99" y="2"/>
                  </a:cubicBezTo>
                  <a:cubicBezTo>
                    <a:pt x="98" y="3"/>
                    <a:pt x="97" y="5"/>
                    <a:pt x="95" y="7"/>
                  </a:cubicBezTo>
                  <a:cubicBezTo>
                    <a:pt x="92" y="12"/>
                    <a:pt x="87" y="19"/>
                    <a:pt x="81" y="28"/>
                  </a:cubicBezTo>
                  <a:cubicBezTo>
                    <a:pt x="69" y="45"/>
                    <a:pt x="53" y="70"/>
                    <a:pt x="38" y="98"/>
                  </a:cubicBezTo>
                  <a:cubicBezTo>
                    <a:pt x="31" y="112"/>
                    <a:pt x="24" y="126"/>
                    <a:pt x="19" y="139"/>
                  </a:cubicBezTo>
                  <a:cubicBezTo>
                    <a:pt x="17" y="145"/>
                    <a:pt x="14" y="151"/>
                    <a:pt x="12" y="157"/>
                  </a:cubicBezTo>
                  <a:cubicBezTo>
                    <a:pt x="11" y="160"/>
                    <a:pt x="10" y="163"/>
                    <a:pt x="10" y="166"/>
                  </a:cubicBezTo>
                  <a:cubicBezTo>
                    <a:pt x="9" y="168"/>
                    <a:pt x="8" y="171"/>
                    <a:pt x="7" y="174"/>
                  </a:cubicBezTo>
                  <a:cubicBezTo>
                    <a:pt x="6" y="179"/>
                    <a:pt x="5" y="183"/>
                    <a:pt x="4" y="187"/>
                  </a:cubicBezTo>
                  <a:cubicBezTo>
                    <a:pt x="3" y="191"/>
                    <a:pt x="2" y="195"/>
                    <a:pt x="2" y="198"/>
                  </a:cubicBezTo>
                  <a:cubicBezTo>
                    <a:pt x="1" y="201"/>
                    <a:pt x="1" y="203"/>
                    <a:pt x="1" y="205"/>
                  </a:cubicBezTo>
                  <a:cubicBezTo>
                    <a:pt x="0" y="206"/>
                    <a:pt x="0" y="207"/>
                    <a:pt x="0" y="2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7">
              <a:extLst>
                <a:ext uri="{FF2B5EF4-FFF2-40B4-BE49-F238E27FC236}">
                  <a16:creationId xmlns:a16="http://schemas.microsoft.com/office/drawing/2014/main" id="{96A85AAE-000D-4518-A609-58455F78D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" y="1663"/>
              <a:ext cx="562" cy="663"/>
            </a:xfrm>
            <a:custGeom>
              <a:avLst/>
              <a:gdLst>
                <a:gd name="T0" fmla="*/ 175 w 237"/>
                <a:gd name="T1" fmla="*/ 0 h 279"/>
                <a:gd name="T2" fmla="*/ 81 w 237"/>
                <a:gd name="T3" fmla="*/ 8 h 279"/>
                <a:gd name="T4" fmla="*/ 22 w 237"/>
                <a:gd name="T5" fmla="*/ 81 h 279"/>
                <a:gd name="T6" fmla="*/ 0 w 237"/>
                <a:gd name="T7" fmla="*/ 151 h 279"/>
                <a:gd name="T8" fmla="*/ 40 w 237"/>
                <a:gd name="T9" fmla="*/ 160 h 279"/>
                <a:gd name="T10" fmla="*/ 40 w 237"/>
                <a:gd name="T11" fmla="*/ 164 h 279"/>
                <a:gd name="T12" fmla="*/ 48 w 237"/>
                <a:gd name="T13" fmla="*/ 279 h 279"/>
                <a:gd name="T14" fmla="*/ 218 w 237"/>
                <a:gd name="T15" fmla="*/ 252 h 279"/>
                <a:gd name="T16" fmla="*/ 203 w 237"/>
                <a:gd name="T17" fmla="*/ 196 h 279"/>
                <a:gd name="T18" fmla="*/ 237 w 237"/>
                <a:gd name="T19" fmla="*/ 78 h 279"/>
                <a:gd name="T20" fmla="*/ 175 w 237"/>
                <a:gd name="T2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279">
                  <a:moveTo>
                    <a:pt x="175" y="0"/>
                  </a:moveTo>
                  <a:cubicBezTo>
                    <a:pt x="81" y="8"/>
                    <a:pt x="81" y="8"/>
                    <a:pt x="81" y="8"/>
                  </a:cubicBezTo>
                  <a:cubicBezTo>
                    <a:pt x="81" y="8"/>
                    <a:pt x="53" y="9"/>
                    <a:pt x="22" y="8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8" y="279"/>
                    <a:pt x="48" y="279"/>
                    <a:pt x="48" y="279"/>
                  </a:cubicBezTo>
                  <a:cubicBezTo>
                    <a:pt x="218" y="252"/>
                    <a:pt x="218" y="252"/>
                    <a:pt x="218" y="252"/>
                  </a:cubicBezTo>
                  <a:cubicBezTo>
                    <a:pt x="218" y="237"/>
                    <a:pt x="210" y="216"/>
                    <a:pt x="203" y="196"/>
                  </a:cubicBezTo>
                  <a:cubicBezTo>
                    <a:pt x="210" y="180"/>
                    <a:pt x="237" y="111"/>
                    <a:pt x="237" y="78"/>
                  </a:cubicBezTo>
                  <a:cubicBezTo>
                    <a:pt x="236" y="7"/>
                    <a:pt x="175" y="0"/>
                    <a:pt x="1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8">
              <a:extLst>
                <a:ext uri="{FF2B5EF4-FFF2-40B4-BE49-F238E27FC236}">
                  <a16:creationId xmlns:a16="http://schemas.microsoft.com/office/drawing/2014/main" id="{840AC2D9-9151-46DC-BEE0-0B1D2F5C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" y="3234"/>
              <a:ext cx="131" cy="221"/>
            </a:xfrm>
            <a:custGeom>
              <a:avLst/>
              <a:gdLst>
                <a:gd name="T0" fmla="*/ 55 w 55"/>
                <a:gd name="T1" fmla="*/ 0 h 93"/>
                <a:gd name="T2" fmla="*/ 53 w 55"/>
                <a:gd name="T3" fmla="*/ 4 h 93"/>
                <a:gd name="T4" fmla="*/ 48 w 55"/>
                <a:gd name="T5" fmla="*/ 14 h 93"/>
                <a:gd name="T6" fmla="*/ 28 w 55"/>
                <a:gd name="T7" fmla="*/ 47 h 93"/>
                <a:gd name="T8" fmla="*/ 9 w 55"/>
                <a:gd name="T9" fmla="*/ 79 h 93"/>
                <a:gd name="T10" fmla="*/ 3 w 55"/>
                <a:gd name="T11" fmla="*/ 89 h 93"/>
                <a:gd name="T12" fmla="*/ 0 w 55"/>
                <a:gd name="T13" fmla="*/ 93 h 93"/>
                <a:gd name="T14" fmla="*/ 2 w 55"/>
                <a:gd name="T15" fmla="*/ 89 h 93"/>
                <a:gd name="T16" fmla="*/ 7 w 55"/>
                <a:gd name="T17" fmla="*/ 79 h 93"/>
                <a:gd name="T18" fmla="*/ 27 w 55"/>
                <a:gd name="T19" fmla="*/ 46 h 93"/>
                <a:gd name="T20" fmla="*/ 46 w 55"/>
                <a:gd name="T21" fmla="*/ 13 h 93"/>
                <a:gd name="T22" fmla="*/ 52 w 55"/>
                <a:gd name="T23" fmla="*/ 3 h 93"/>
                <a:gd name="T24" fmla="*/ 55 w 55"/>
                <a:gd name="T2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93">
                  <a:moveTo>
                    <a:pt x="55" y="0"/>
                  </a:moveTo>
                  <a:cubicBezTo>
                    <a:pt x="55" y="0"/>
                    <a:pt x="54" y="1"/>
                    <a:pt x="53" y="4"/>
                  </a:cubicBezTo>
                  <a:cubicBezTo>
                    <a:pt x="52" y="6"/>
                    <a:pt x="50" y="9"/>
                    <a:pt x="48" y="14"/>
                  </a:cubicBezTo>
                  <a:cubicBezTo>
                    <a:pt x="43" y="22"/>
                    <a:pt x="36" y="34"/>
                    <a:pt x="28" y="47"/>
                  </a:cubicBezTo>
                  <a:cubicBezTo>
                    <a:pt x="21" y="59"/>
                    <a:pt x="14" y="71"/>
                    <a:pt x="9" y="79"/>
                  </a:cubicBezTo>
                  <a:cubicBezTo>
                    <a:pt x="6" y="83"/>
                    <a:pt x="4" y="87"/>
                    <a:pt x="3" y="89"/>
                  </a:cubicBezTo>
                  <a:cubicBezTo>
                    <a:pt x="1" y="92"/>
                    <a:pt x="0" y="93"/>
                    <a:pt x="0" y="93"/>
                  </a:cubicBezTo>
                  <a:cubicBezTo>
                    <a:pt x="0" y="93"/>
                    <a:pt x="1" y="91"/>
                    <a:pt x="2" y="89"/>
                  </a:cubicBezTo>
                  <a:cubicBezTo>
                    <a:pt x="3" y="86"/>
                    <a:pt x="5" y="83"/>
                    <a:pt x="7" y="79"/>
                  </a:cubicBezTo>
                  <a:cubicBezTo>
                    <a:pt x="12" y="70"/>
                    <a:pt x="19" y="58"/>
                    <a:pt x="27" y="46"/>
                  </a:cubicBezTo>
                  <a:cubicBezTo>
                    <a:pt x="34" y="33"/>
                    <a:pt x="41" y="22"/>
                    <a:pt x="46" y="13"/>
                  </a:cubicBezTo>
                  <a:cubicBezTo>
                    <a:pt x="49" y="9"/>
                    <a:pt x="51" y="6"/>
                    <a:pt x="52" y="3"/>
                  </a:cubicBezTo>
                  <a:cubicBezTo>
                    <a:pt x="54" y="1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5C9F48D5-A809-4285-9401-B603CC31C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" y="2065"/>
              <a:ext cx="64" cy="14"/>
            </a:xfrm>
            <a:custGeom>
              <a:avLst/>
              <a:gdLst>
                <a:gd name="T0" fmla="*/ 26 w 27"/>
                <a:gd name="T1" fmla="*/ 1 h 6"/>
                <a:gd name="T2" fmla="*/ 13 w 27"/>
                <a:gd name="T3" fmla="*/ 4 h 6"/>
                <a:gd name="T4" fmla="*/ 0 w 27"/>
                <a:gd name="T5" fmla="*/ 5 h 6"/>
                <a:gd name="T6" fmla="*/ 13 w 27"/>
                <a:gd name="T7" fmla="*/ 3 h 6"/>
                <a:gd name="T8" fmla="*/ 26 w 2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6" y="1"/>
                  </a:moveTo>
                  <a:cubicBezTo>
                    <a:pt x="27" y="2"/>
                    <a:pt x="21" y="4"/>
                    <a:pt x="13" y="4"/>
                  </a:cubicBezTo>
                  <a:cubicBezTo>
                    <a:pt x="6" y="6"/>
                    <a:pt x="0" y="5"/>
                    <a:pt x="0" y="5"/>
                  </a:cubicBezTo>
                  <a:cubicBezTo>
                    <a:pt x="0" y="4"/>
                    <a:pt x="6" y="4"/>
                    <a:pt x="13" y="3"/>
                  </a:cubicBezTo>
                  <a:cubicBezTo>
                    <a:pt x="20" y="2"/>
                    <a:pt x="26" y="0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0">
              <a:extLst>
                <a:ext uri="{FF2B5EF4-FFF2-40B4-BE49-F238E27FC236}">
                  <a16:creationId xmlns:a16="http://schemas.microsoft.com/office/drawing/2014/main" id="{DF844D8B-69B9-4E66-8311-2FBCFAA03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" y="1666"/>
              <a:ext cx="496" cy="686"/>
            </a:xfrm>
            <a:custGeom>
              <a:avLst/>
              <a:gdLst>
                <a:gd name="T0" fmla="*/ 160 w 209"/>
                <a:gd name="T1" fmla="*/ 163 h 289"/>
                <a:gd name="T2" fmla="*/ 159 w 209"/>
                <a:gd name="T3" fmla="*/ 289 h 289"/>
                <a:gd name="T4" fmla="*/ 209 w 209"/>
                <a:gd name="T5" fmla="*/ 3 h 289"/>
                <a:gd name="T6" fmla="*/ 149 w 209"/>
                <a:gd name="T7" fmla="*/ 31 h 289"/>
                <a:gd name="T8" fmla="*/ 112 w 209"/>
                <a:gd name="T9" fmla="*/ 134 h 289"/>
                <a:gd name="T10" fmla="*/ 98 w 209"/>
                <a:gd name="T11" fmla="*/ 181 h 289"/>
                <a:gd name="T12" fmla="*/ 39 w 209"/>
                <a:gd name="T13" fmla="*/ 117 h 289"/>
                <a:gd name="T14" fmla="*/ 0 w 209"/>
                <a:gd name="T15" fmla="*/ 153 h 289"/>
                <a:gd name="T16" fmla="*/ 96 w 209"/>
                <a:gd name="T17" fmla="*/ 270 h 289"/>
                <a:gd name="T18" fmla="*/ 160 w 209"/>
                <a:gd name="T19" fmla="*/ 163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289">
                  <a:moveTo>
                    <a:pt x="160" y="163"/>
                  </a:moveTo>
                  <a:cubicBezTo>
                    <a:pt x="159" y="289"/>
                    <a:pt x="159" y="289"/>
                    <a:pt x="159" y="289"/>
                  </a:cubicBezTo>
                  <a:cubicBezTo>
                    <a:pt x="209" y="3"/>
                    <a:pt x="209" y="3"/>
                    <a:pt x="209" y="3"/>
                  </a:cubicBezTo>
                  <a:cubicBezTo>
                    <a:pt x="192" y="0"/>
                    <a:pt x="161" y="14"/>
                    <a:pt x="149" y="31"/>
                  </a:cubicBezTo>
                  <a:cubicBezTo>
                    <a:pt x="141" y="41"/>
                    <a:pt x="136" y="64"/>
                    <a:pt x="112" y="134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68" y="264"/>
                    <a:pt x="96" y="270"/>
                  </a:cubicBezTo>
                  <a:cubicBezTo>
                    <a:pt x="135" y="279"/>
                    <a:pt x="160" y="163"/>
                    <a:pt x="160" y="163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1D5FF32C-084E-4495-9BC4-0C184911C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2" y="1780"/>
              <a:ext cx="38" cy="292"/>
            </a:xfrm>
            <a:custGeom>
              <a:avLst/>
              <a:gdLst>
                <a:gd name="T0" fmla="*/ 16 w 16"/>
                <a:gd name="T1" fmla="*/ 0 h 123"/>
                <a:gd name="T2" fmla="*/ 15 w 16"/>
                <a:gd name="T3" fmla="*/ 4 h 123"/>
                <a:gd name="T4" fmla="*/ 13 w 16"/>
                <a:gd name="T5" fmla="*/ 18 h 123"/>
                <a:gd name="T6" fmla="*/ 7 w 16"/>
                <a:gd name="T7" fmla="*/ 61 h 123"/>
                <a:gd name="T8" fmla="*/ 2 w 16"/>
                <a:gd name="T9" fmla="*/ 105 h 123"/>
                <a:gd name="T10" fmla="*/ 1 w 16"/>
                <a:gd name="T11" fmla="*/ 118 h 123"/>
                <a:gd name="T12" fmla="*/ 0 w 16"/>
                <a:gd name="T13" fmla="*/ 123 h 123"/>
                <a:gd name="T14" fmla="*/ 0 w 16"/>
                <a:gd name="T15" fmla="*/ 118 h 123"/>
                <a:gd name="T16" fmla="*/ 1 w 16"/>
                <a:gd name="T17" fmla="*/ 105 h 123"/>
                <a:gd name="T18" fmla="*/ 5 w 16"/>
                <a:gd name="T19" fmla="*/ 61 h 123"/>
                <a:gd name="T20" fmla="*/ 12 w 16"/>
                <a:gd name="T21" fmla="*/ 17 h 123"/>
                <a:gd name="T22" fmla="*/ 14 w 16"/>
                <a:gd name="T23" fmla="*/ 4 h 123"/>
                <a:gd name="T24" fmla="*/ 16 w 16"/>
                <a:gd name="T2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23">
                  <a:moveTo>
                    <a:pt x="16" y="0"/>
                  </a:moveTo>
                  <a:cubicBezTo>
                    <a:pt x="16" y="0"/>
                    <a:pt x="16" y="1"/>
                    <a:pt x="15" y="4"/>
                  </a:cubicBezTo>
                  <a:cubicBezTo>
                    <a:pt x="15" y="8"/>
                    <a:pt x="14" y="12"/>
                    <a:pt x="13" y="18"/>
                  </a:cubicBezTo>
                  <a:cubicBezTo>
                    <a:pt x="11" y="29"/>
                    <a:pt x="9" y="44"/>
                    <a:pt x="7" y="61"/>
                  </a:cubicBezTo>
                  <a:cubicBezTo>
                    <a:pt x="5" y="78"/>
                    <a:pt x="3" y="94"/>
                    <a:pt x="2" y="105"/>
                  </a:cubicBezTo>
                  <a:cubicBezTo>
                    <a:pt x="2" y="110"/>
                    <a:pt x="1" y="115"/>
                    <a:pt x="1" y="118"/>
                  </a:cubicBezTo>
                  <a:cubicBezTo>
                    <a:pt x="1" y="121"/>
                    <a:pt x="0" y="123"/>
                    <a:pt x="0" y="123"/>
                  </a:cubicBezTo>
                  <a:cubicBezTo>
                    <a:pt x="0" y="123"/>
                    <a:pt x="0" y="121"/>
                    <a:pt x="0" y="118"/>
                  </a:cubicBezTo>
                  <a:cubicBezTo>
                    <a:pt x="0" y="115"/>
                    <a:pt x="1" y="110"/>
                    <a:pt x="1" y="105"/>
                  </a:cubicBezTo>
                  <a:cubicBezTo>
                    <a:pt x="1" y="93"/>
                    <a:pt x="3" y="78"/>
                    <a:pt x="5" y="61"/>
                  </a:cubicBezTo>
                  <a:cubicBezTo>
                    <a:pt x="7" y="44"/>
                    <a:pt x="10" y="28"/>
                    <a:pt x="12" y="17"/>
                  </a:cubicBezTo>
                  <a:cubicBezTo>
                    <a:pt x="13" y="12"/>
                    <a:pt x="14" y="7"/>
                    <a:pt x="14" y="4"/>
                  </a:cubicBezTo>
                  <a:cubicBezTo>
                    <a:pt x="15" y="1"/>
                    <a:pt x="15" y="0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9679D897-0F93-4CDD-AB45-95E427B5C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7" y="1718"/>
              <a:ext cx="78" cy="50"/>
            </a:xfrm>
            <a:custGeom>
              <a:avLst/>
              <a:gdLst>
                <a:gd name="T0" fmla="*/ 0 w 33"/>
                <a:gd name="T1" fmla="*/ 20 h 21"/>
                <a:gd name="T2" fmla="*/ 17 w 33"/>
                <a:gd name="T3" fmla="*/ 11 h 21"/>
                <a:gd name="T4" fmla="*/ 33 w 33"/>
                <a:gd name="T5" fmla="*/ 0 h 21"/>
                <a:gd name="T6" fmla="*/ 18 w 33"/>
                <a:gd name="T7" fmla="*/ 12 h 21"/>
                <a:gd name="T8" fmla="*/ 0 w 33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1">
                  <a:moveTo>
                    <a:pt x="0" y="20"/>
                  </a:moveTo>
                  <a:cubicBezTo>
                    <a:pt x="0" y="20"/>
                    <a:pt x="8" y="16"/>
                    <a:pt x="17" y="11"/>
                  </a:cubicBezTo>
                  <a:cubicBezTo>
                    <a:pt x="26" y="5"/>
                    <a:pt x="33" y="0"/>
                    <a:pt x="33" y="0"/>
                  </a:cubicBezTo>
                  <a:cubicBezTo>
                    <a:pt x="33" y="0"/>
                    <a:pt x="27" y="7"/>
                    <a:pt x="18" y="12"/>
                  </a:cubicBezTo>
                  <a:cubicBezTo>
                    <a:pt x="9" y="18"/>
                    <a:pt x="1" y="21"/>
                    <a:pt x="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3">
              <a:extLst>
                <a:ext uri="{FF2B5EF4-FFF2-40B4-BE49-F238E27FC236}">
                  <a16:creationId xmlns:a16="http://schemas.microsoft.com/office/drawing/2014/main" id="{DF39190C-54E5-44F0-B398-C5372164C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" y="1894"/>
              <a:ext cx="26" cy="69"/>
            </a:xfrm>
            <a:custGeom>
              <a:avLst/>
              <a:gdLst>
                <a:gd name="T0" fmla="*/ 10 w 11"/>
                <a:gd name="T1" fmla="*/ 29 h 29"/>
                <a:gd name="T2" fmla="*/ 5 w 11"/>
                <a:gd name="T3" fmla="*/ 14 h 29"/>
                <a:gd name="T4" fmla="*/ 1 w 11"/>
                <a:gd name="T5" fmla="*/ 0 h 29"/>
                <a:gd name="T6" fmla="*/ 7 w 11"/>
                <a:gd name="T7" fmla="*/ 14 h 29"/>
                <a:gd name="T8" fmla="*/ 10 w 1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10" y="29"/>
                  </a:moveTo>
                  <a:cubicBezTo>
                    <a:pt x="10" y="29"/>
                    <a:pt x="8" y="22"/>
                    <a:pt x="5" y="14"/>
                  </a:cubicBezTo>
                  <a:cubicBezTo>
                    <a:pt x="3" y="6"/>
                    <a:pt x="0" y="0"/>
                    <a:pt x="1" y="0"/>
                  </a:cubicBezTo>
                  <a:cubicBezTo>
                    <a:pt x="1" y="0"/>
                    <a:pt x="5" y="6"/>
                    <a:pt x="7" y="14"/>
                  </a:cubicBezTo>
                  <a:cubicBezTo>
                    <a:pt x="10" y="22"/>
                    <a:pt x="11" y="29"/>
                    <a:pt x="1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4">
              <a:extLst>
                <a:ext uri="{FF2B5EF4-FFF2-40B4-BE49-F238E27FC236}">
                  <a16:creationId xmlns:a16="http://schemas.microsoft.com/office/drawing/2014/main" id="{C2D87AD8-BC9B-415E-89DD-E5EA9EF5C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" y="1856"/>
              <a:ext cx="17" cy="76"/>
            </a:xfrm>
            <a:custGeom>
              <a:avLst/>
              <a:gdLst>
                <a:gd name="T0" fmla="*/ 6 w 7"/>
                <a:gd name="T1" fmla="*/ 0 h 32"/>
                <a:gd name="T2" fmla="*/ 5 w 7"/>
                <a:gd name="T3" fmla="*/ 16 h 32"/>
                <a:gd name="T4" fmla="*/ 0 w 7"/>
                <a:gd name="T5" fmla="*/ 32 h 32"/>
                <a:gd name="T6" fmla="*/ 3 w 7"/>
                <a:gd name="T7" fmla="*/ 16 h 32"/>
                <a:gd name="T8" fmla="*/ 6 w 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2">
                  <a:moveTo>
                    <a:pt x="6" y="0"/>
                  </a:moveTo>
                  <a:cubicBezTo>
                    <a:pt x="7" y="0"/>
                    <a:pt x="7" y="7"/>
                    <a:pt x="5" y="16"/>
                  </a:cubicBezTo>
                  <a:cubicBezTo>
                    <a:pt x="3" y="25"/>
                    <a:pt x="1" y="32"/>
                    <a:pt x="0" y="32"/>
                  </a:cubicBezTo>
                  <a:cubicBezTo>
                    <a:pt x="0" y="32"/>
                    <a:pt x="2" y="25"/>
                    <a:pt x="3" y="16"/>
                  </a:cubicBezTo>
                  <a:cubicBezTo>
                    <a:pt x="5" y="7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CA7752C2-4FBF-4034-8B32-2C65CC784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2115"/>
              <a:ext cx="11" cy="69"/>
            </a:xfrm>
            <a:custGeom>
              <a:avLst/>
              <a:gdLst>
                <a:gd name="T0" fmla="*/ 4 w 5"/>
                <a:gd name="T1" fmla="*/ 0 h 29"/>
                <a:gd name="T2" fmla="*/ 3 w 5"/>
                <a:gd name="T3" fmla="*/ 14 h 29"/>
                <a:gd name="T4" fmla="*/ 1 w 5"/>
                <a:gd name="T5" fmla="*/ 29 h 29"/>
                <a:gd name="T6" fmla="*/ 1 w 5"/>
                <a:gd name="T7" fmla="*/ 14 h 29"/>
                <a:gd name="T8" fmla="*/ 4 w 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9">
                  <a:moveTo>
                    <a:pt x="4" y="0"/>
                  </a:moveTo>
                  <a:cubicBezTo>
                    <a:pt x="5" y="0"/>
                    <a:pt x="4" y="6"/>
                    <a:pt x="3" y="14"/>
                  </a:cubicBezTo>
                  <a:cubicBezTo>
                    <a:pt x="2" y="22"/>
                    <a:pt x="2" y="29"/>
                    <a:pt x="1" y="29"/>
                  </a:cubicBezTo>
                  <a:cubicBezTo>
                    <a:pt x="1" y="29"/>
                    <a:pt x="0" y="22"/>
                    <a:pt x="1" y="14"/>
                  </a:cubicBezTo>
                  <a:cubicBezTo>
                    <a:pt x="2" y="6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B45DFE57-D9D9-48AE-99EE-3660D591B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0" y="2032"/>
              <a:ext cx="45" cy="80"/>
            </a:xfrm>
            <a:custGeom>
              <a:avLst/>
              <a:gdLst>
                <a:gd name="T0" fmla="*/ 18 w 19"/>
                <a:gd name="T1" fmla="*/ 34 h 34"/>
                <a:gd name="T2" fmla="*/ 7 w 19"/>
                <a:gd name="T3" fmla="*/ 18 h 34"/>
                <a:gd name="T4" fmla="*/ 0 w 19"/>
                <a:gd name="T5" fmla="*/ 0 h 34"/>
                <a:gd name="T6" fmla="*/ 9 w 19"/>
                <a:gd name="T7" fmla="*/ 17 h 34"/>
                <a:gd name="T8" fmla="*/ 18 w 1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8" y="34"/>
                  </a:moveTo>
                  <a:cubicBezTo>
                    <a:pt x="18" y="34"/>
                    <a:pt x="12" y="27"/>
                    <a:pt x="7" y="18"/>
                  </a:cubicBezTo>
                  <a:cubicBezTo>
                    <a:pt x="3" y="8"/>
                    <a:pt x="0" y="0"/>
                    <a:pt x="0" y="0"/>
                  </a:cubicBezTo>
                  <a:cubicBezTo>
                    <a:pt x="1" y="0"/>
                    <a:pt x="4" y="7"/>
                    <a:pt x="9" y="17"/>
                  </a:cubicBezTo>
                  <a:cubicBezTo>
                    <a:pt x="14" y="26"/>
                    <a:pt x="19" y="33"/>
                    <a:pt x="18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E8A0E4DD-C4A7-4327-B2B1-32E0FDABE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" y="2117"/>
              <a:ext cx="55" cy="29"/>
            </a:xfrm>
            <a:custGeom>
              <a:avLst/>
              <a:gdLst>
                <a:gd name="T0" fmla="*/ 23 w 23"/>
                <a:gd name="T1" fmla="*/ 1 h 12"/>
                <a:gd name="T2" fmla="*/ 12 w 23"/>
                <a:gd name="T3" fmla="*/ 8 h 12"/>
                <a:gd name="T4" fmla="*/ 0 w 23"/>
                <a:gd name="T5" fmla="*/ 11 h 12"/>
                <a:gd name="T6" fmla="*/ 11 w 23"/>
                <a:gd name="T7" fmla="*/ 6 h 12"/>
                <a:gd name="T8" fmla="*/ 23 w 2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23" y="1"/>
                  </a:moveTo>
                  <a:cubicBezTo>
                    <a:pt x="23" y="1"/>
                    <a:pt x="19" y="5"/>
                    <a:pt x="12" y="8"/>
                  </a:cubicBezTo>
                  <a:cubicBezTo>
                    <a:pt x="6" y="11"/>
                    <a:pt x="0" y="12"/>
                    <a:pt x="0" y="11"/>
                  </a:cubicBezTo>
                  <a:cubicBezTo>
                    <a:pt x="0" y="11"/>
                    <a:pt x="5" y="9"/>
                    <a:pt x="11" y="6"/>
                  </a:cubicBezTo>
                  <a:cubicBezTo>
                    <a:pt x="18" y="3"/>
                    <a:pt x="23" y="0"/>
                    <a:pt x="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9C8F06E5-447C-4C1F-931B-EE900FE00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" y="1918"/>
              <a:ext cx="278" cy="1126"/>
            </a:xfrm>
            <a:custGeom>
              <a:avLst/>
              <a:gdLst>
                <a:gd name="T0" fmla="*/ 0 w 278"/>
                <a:gd name="T1" fmla="*/ 294 h 1126"/>
                <a:gd name="T2" fmla="*/ 69 w 278"/>
                <a:gd name="T3" fmla="*/ 1126 h 1126"/>
                <a:gd name="T4" fmla="*/ 278 w 278"/>
                <a:gd name="T5" fmla="*/ 1104 h 1126"/>
                <a:gd name="T6" fmla="*/ 79 w 278"/>
                <a:gd name="T7" fmla="*/ 232 h 1126"/>
                <a:gd name="T8" fmla="*/ 105 w 278"/>
                <a:gd name="T9" fmla="*/ 0 h 1126"/>
                <a:gd name="T10" fmla="*/ 0 w 278"/>
                <a:gd name="T11" fmla="*/ 294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1126">
                  <a:moveTo>
                    <a:pt x="0" y="294"/>
                  </a:moveTo>
                  <a:lnTo>
                    <a:pt x="69" y="1126"/>
                  </a:lnTo>
                  <a:lnTo>
                    <a:pt x="278" y="1104"/>
                  </a:lnTo>
                  <a:lnTo>
                    <a:pt x="79" y="232"/>
                  </a:lnTo>
                  <a:lnTo>
                    <a:pt x="105" y="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861ED7A0-D345-45F1-9F7F-4B2F733A8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" y="2219"/>
              <a:ext cx="66" cy="825"/>
            </a:xfrm>
            <a:custGeom>
              <a:avLst/>
              <a:gdLst>
                <a:gd name="T0" fmla="*/ 28 w 28"/>
                <a:gd name="T1" fmla="*/ 347 h 347"/>
                <a:gd name="T2" fmla="*/ 13 w 28"/>
                <a:gd name="T3" fmla="*/ 174 h 347"/>
                <a:gd name="T4" fmla="*/ 1 w 28"/>
                <a:gd name="T5" fmla="*/ 0 h 347"/>
                <a:gd name="T6" fmla="*/ 15 w 28"/>
                <a:gd name="T7" fmla="*/ 173 h 347"/>
                <a:gd name="T8" fmla="*/ 28 w 28"/>
                <a:gd name="T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47">
                  <a:moveTo>
                    <a:pt x="28" y="347"/>
                  </a:moveTo>
                  <a:cubicBezTo>
                    <a:pt x="27" y="347"/>
                    <a:pt x="21" y="269"/>
                    <a:pt x="13" y="174"/>
                  </a:cubicBezTo>
                  <a:cubicBezTo>
                    <a:pt x="6" y="78"/>
                    <a:pt x="0" y="0"/>
                    <a:pt x="1" y="0"/>
                  </a:cubicBezTo>
                  <a:cubicBezTo>
                    <a:pt x="1" y="0"/>
                    <a:pt x="8" y="78"/>
                    <a:pt x="15" y="173"/>
                  </a:cubicBezTo>
                  <a:cubicBezTo>
                    <a:pt x="23" y="269"/>
                    <a:pt x="28" y="347"/>
                    <a:pt x="28" y="34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0">
              <a:extLst>
                <a:ext uri="{FF2B5EF4-FFF2-40B4-BE49-F238E27FC236}">
                  <a16:creationId xmlns:a16="http://schemas.microsoft.com/office/drawing/2014/main" id="{81971FE2-5DB1-4AB5-9110-634132A2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" y="2179"/>
              <a:ext cx="23" cy="55"/>
            </a:xfrm>
            <a:custGeom>
              <a:avLst/>
              <a:gdLst>
                <a:gd name="T0" fmla="*/ 0 w 10"/>
                <a:gd name="T1" fmla="*/ 22 h 23"/>
                <a:gd name="T2" fmla="*/ 4 w 10"/>
                <a:gd name="T3" fmla="*/ 11 h 23"/>
                <a:gd name="T4" fmla="*/ 10 w 10"/>
                <a:gd name="T5" fmla="*/ 0 h 23"/>
                <a:gd name="T6" fmla="*/ 6 w 10"/>
                <a:gd name="T7" fmla="*/ 12 h 23"/>
                <a:gd name="T8" fmla="*/ 0 w 10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3">
                  <a:moveTo>
                    <a:pt x="0" y="22"/>
                  </a:moveTo>
                  <a:cubicBezTo>
                    <a:pt x="0" y="22"/>
                    <a:pt x="2" y="17"/>
                    <a:pt x="4" y="11"/>
                  </a:cubicBezTo>
                  <a:cubicBezTo>
                    <a:pt x="7" y="5"/>
                    <a:pt x="9" y="0"/>
                    <a:pt x="10" y="0"/>
                  </a:cubicBezTo>
                  <a:cubicBezTo>
                    <a:pt x="10" y="0"/>
                    <a:pt x="9" y="5"/>
                    <a:pt x="6" y="12"/>
                  </a:cubicBezTo>
                  <a:cubicBezTo>
                    <a:pt x="3" y="18"/>
                    <a:pt x="1" y="23"/>
                    <a:pt x="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1">
              <a:extLst>
                <a:ext uri="{FF2B5EF4-FFF2-40B4-BE49-F238E27FC236}">
                  <a16:creationId xmlns:a16="http://schemas.microsoft.com/office/drawing/2014/main" id="{960AA6BD-C97D-48D8-9396-FE589908A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1" y="2307"/>
              <a:ext cx="55" cy="50"/>
            </a:xfrm>
            <a:custGeom>
              <a:avLst/>
              <a:gdLst>
                <a:gd name="T0" fmla="*/ 23 w 23"/>
                <a:gd name="T1" fmla="*/ 20 h 21"/>
                <a:gd name="T2" fmla="*/ 12 w 23"/>
                <a:gd name="T3" fmla="*/ 10 h 21"/>
                <a:gd name="T4" fmla="*/ 0 w 23"/>
                <a:gd name="T5" fmla="*/ 0 h 21"/>
                <a:gd name="T6" fmla="*/ 13 w 23"/>
                <a:gd name="T7" fmla="*/ 9 h 21"/>
                <a:gd name="T8" fmla="*/ 23 w 23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23" y="20"/>
                  </a:moveTo>
                  <a:cubicBezTo>
                    <a:pt x="22" y="21"/>
                    <a:pt x="18" y="16"/>
                    <a:pt x="12" y="10"/>
                  </a:cubicBezTo>
                  <a:cubicBezTo>
                    <a:pt x="6" y="5"/>
                    <a:pt x="0" y="1"/>
                    <a:pt x="0" y="0"/>
                  </a:cubicBezTo>
                  <a:cubicBezTo>
                    <a:pt x="1" y="0"/>
                    <a:pt x="7" y="3"/>
                    <a:pt x="13" y="9"/>
                  </a:cubicBezTo>
                  <a:cubicBezTo>
                    <a:pt x="19" y="14"/>
                    <a:pt x="23" y="20"/>
                    <a:pt x="2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2">
              <a:extLst>
                <a:ext uri="{FF2B5EF4-FFF2-40B4-BE49-F238E27FC236}">
                  <a16:creationId xmlns:a16="http://schemas.microsoft.com/office/drawing/2014/main" id="{9E9F17B7-BAC2-413E-9110-090359194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" y="2464"/>
              <a:ext cx="28" cy="59"/>
            </a:xfrm>
            <a:custGeom>
              <a:avLst/>
              <a:gdLst>
                <a:gd name="T0" fmla="*/ 0 w 12"/>
                <a:gd name="T1" fmla="*/ 25 h 25"/>
                <a:gd name="T2" fmla="*/ 6 w 12"/>
                <a:gd name="T3" fmla="*/ 12 h 25"/>
                <a:gd name="T4" fmla="*/ 11 w 12"/>
                <a:gd name="T5" fmla="*/ 0 h 25"/>
                <a:gd name="T6" fmla="*/ 8 w 12"/>
                <a:gd name="T7" fmla="*/ 13 h 25"/>
                <a:gd name="T8" fmla="*/ 0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0" y="25"/>
                  </a:moveTo>
                  <a:cubicBezTo>
                    <a:pt x="0" y="24"/>
                    <a:pt x="3" y="19"/>
                    <a:pt x="6" y="12"/>
                  </a:cubicBezTo>
                  <a:cubicBezTo>
                    <a:pt x="9" y="6"/>
                    <a:pt x="11" y="0"/>
                    <a:pt x="11" y="0"/>
                  </a:cubicBezTo>
                  <a:cubicBezTo>
                    <a:pt x="12" y="0"/>
                    <a:pt x="11" y="6"/>
                    <a:pt x="8" y="13"/>
                  </a:cubicBezTo>
                  <a:cubicBezTo>
                    <a:pt x="5" y="20"/>
                    <a:pt x="1" y="25"/>
                    <a:pt x="0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3">
              <a:extLst>
                <a:ext uri="{FF2B5EF4-FFF2-40B4-BE49-F238E27FC236}">
                  <a16:creationId xmlns:a16="http://schemas.microsoft.com/office/drawing/2014/main" id="{029D3C7D-15C1-4A44-B38E-EF50A0A8C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" y="2607"/>
              <a:ext cx="57" cy="50"/>
            </a:xfrm>
            <a:custGeom>
              <a:avLst/>
              <a:gdLst>
                <a:gd name="T0" fmla="*/ 24 w 24"/>
                <a:gd name="T1" fmla="*/ 21 h 21"/>
                <a:gd name="T2" fmla="*/ 11 w 24"/>
                <a:gd name="T3" fmla="*/ 12 h 21"/>
                <a:gd name="T4" fmla="*/ 0 w 24"/>
                <a:gd name="T5" fmla="*/ 1 h 21"/>
                <a:gd name="T6" fmla="*/ 13 w 24"/>
                <a:gd name="T7" fmla="*/ 10 h 21"/>
                <a:gd name="T8" fmla="*/ 24 w 24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1">
                  <a:moveTo>
                    <a:pt x="24" y="21"/>
                  </a:moveTo>
                  <a:cubicBezTo>
                    <a:pt x="23" y="21"/>
                    <a:pt x="18" y="17"/>
                    <a:pt x="11" y="12"/>
                  </a:cubicBezTo>
                  <a:cubicBezTo>
                    <a:pt x="5" y="6"/>
                    <a:pt x="0" y="1"/>
                    <a:pt x="0" y="1"/>
                  </a:cubicBezTo>
                  <a:cubicBezTo>
                    <a:pt x="1" y="0"/>
                    <a:pt x="6" y="4"/>
                    <a:pt x="13" y="10"/>
                  </a:cubicBezTo>
                  <a:cubicBezTo>
                    <a:pt x="19" y="16"/>
                    <a:pt x="24" y="20"/>
                    <a:pt x="2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114">
              <a:extLst>
                <a:ext uri="{FF2B5EF4-FFF2-40B4-BE49-F238E27FC236}">
                  <a16:creationId xmlns:a16="http://schemas.microsoft.com/office/drawing/2014/main" id="{417E2FA8-3255-4005-AF13-89AC83A61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5" y="2668"/>
              <a:ext cx="5" cy="7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5">
              <a:extLst>
                <a:ext uri="{FF2B5EF4-FFF2-40B4-BE49-F238E27FC236}">
                  <a16:creationId xmlns:a16="http://schemas.microsoft.com/office/drawing/2014/main" id="{641FBC8F-D8D1-44F4-B904-169FE084B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" y="2747"/>
              <a:ext cx="12" cy="64"/>
            </a:xfrm>
            <a:custGeom>
              <a:avLst/>
              <a:gdLst>
                <a:gd name="T0" fmla="*/ 4 w 5"/>
                <a:gd name="T1" fmla="*/ 27 h 27"/>
                <a:gd name="T2" fmla="*/ 2 w 5"/>
                <a:gd name="T3" fmla="*/ 13 h 27"/>
                <a:gd name="T4" fmla="*/ 0 w 5"/>
                <a:gd name="T5" fmla="*/ 0 h 27"/>
                <a:gd name="T6" fmla="*/ 4 w 5"/>
                <a:gd name="T7" fmla="*/ 13 h 27"/>
                <a:gd name="T8" fmla="*/ 4 w 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4" y="27"/>
                  </a:moveTo>
                  <a:cubicBezTo>
                    <a:pt x="4" y="27"/>
                    <a:pt x="3" y="21"/>
                    <a:pt x="2" y="13"/>
                  </a:cubicBezTo>
                  <a:cubicBezTo>
                    <a:pt x="1" y="6"/>
                    <a:pt x="0" y="0"/>
                    <a:pt x="0" y="0"/>
                  </a:cubicBezTo>
                  <a:cubicBezTo>
                    <a:pt x="1" y="0"/>
                    <a:pt x="3" y="5"/>
                    <a:pt x="4" y="13"/>
                  </a:cubicBezTo>
                  <a:cubicBezTo>
                    <a:pt x="5" y="21"/>
                    <a:pt x="5" y="27"/>
                    <a:pt x="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6">
              <a:extLst>
                <a:ext uri="{FF2B5EF4-FFF2-40B4-BE49-F238E27FC236}">
                  <a16:creationId xmlns:a16="http://schemas.microsoft.com/office/drawing/2014/main" id="{855C9920-21B6-4B5B-8779-9C53BA9BF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" y="2880"/>
              <a:ext cx="62" cy="12"/>
            </a:xfrm>
            <a:custGeom>
              <a:avLst/>
              <a:gdLst>
                <a:gd name="T0" fmla="*/ 25 w 26"/>
                <a:gd name="T1" fmla="*/ 4 h 5"/>
                <a:gd name="T2" fmla="*/ 13 w 26"/>
                <a:gd name="T3" fmla="*/ 3 h 5"/>
                <a:gd name="T4" fmla="*/ 0 w 26"/>
                <a:gd name="T5" fmla="*/ 0 h 5"/>
                <a:gd name="T6" fmla="*/ 13 w 26"/>
                <a:gd name="T7" fmla="*/ 1 h 5"/>
                <a:gd name="T8" fmla="*/ 25 w 2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5">
                  <a:moveTo>
                    <a:pt x="25" y="4"/>
                  </a:moveTo>
                  <a:cubicBezTo>
                    <a:pt x="25" y="5"/>
                    <a:pt x="20" y="4"/>
                    <a:pt x="13" y="3"/>
                  </a:cubicBezTo>
                  <a:cubicBezTo>
                    <a:pt x="6" y="2"/>
                    <a:pt x="0" y="1"/>
                    <a:pt x="0" y="0"/>
                  </a:cubicBezTo>
                  <a:cubicBezTo>
                    <a:pt x="1" y="0"/>
                    <a:pt x="6" y="0"/>
                    <a:pt x="13" y="1"/>
                  </a:cubicBezTo>
                  <a:cubicBezTo>
                    <a:pt x="20" y="2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7">
              <a:extLst>
                <a:ext uri="{FF2B5EF4-FFF2-40B4-BE49-F238E27FC236}">
                  <a16:creationId xmlns:a16="http://schemas.microsoft.com/office/drawing/2014/main" id="{02AD41A5-45C1-4FB2-9D78-D6F886680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" y="2937"/>
              <a:ext cx="41" cy="59"/>
            </a:xfrm>
            <a:custGeom>
              <a:avLst/>
              <a:gdLst>
                <a:gd name="T0" fmla="*/ 1 w 17"/>
                <a:gd name="T1" fmla="*/ 25 h 25"/>
                <a:gd name="T2" fmla="*/ 8 w 17"/>
                <a:gd name="T3" fmla="*/ 12 h 25"/>
                <a:gd name="T4" fmla="*/ 17 w 17"/>
                <a:gd name="T5" fmla="*/ 0 h 25"/>
                <a:gd name="T6" fmla="*/ 10 w 17"/>
                <a:gd name="T7" fmla="*/ 13 h 25"/>
                <a:gd name="T8" fmla="*/ 1 w 17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">
                  <a:moveTo>
                    <a:pt x="1" y="25"/>
                  </a:moveTo>
                  <a:cubicBezTo>
                    <a:pt x="0" y="24"/>
                    <a:pt x="3" y="19"/>
                    <a:pt x="8" y="12"/>
                  </a:cubicBezTo>
                  <a:cubicBezTo>
                    <a:pt x="12" y="5"/>
                    <a:pt x="16" y="0"/>
                    <a:pt x="17" y="0"/>
                  </a:cubicBezTo>
                  <a:cubicBezTo>
                    <a:pt x="17" y="1"/>
                    <a:pt x="14" y="6"/>
                    <a:pt x="10" y="13"/>
                  </a:cubicBezTo>
                  <a:cubicBezTo>
                    <a:pt x="5" y="20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8">
              <a:extLst>
                <a:ext uri="{FF2B5EF4-FFF2-40B4-BE49-F238E27FC236}">
                  <a16:creationId xmlns:a16="http://schemas.microsoft.com/office/drawing/2014/main" id="{DEA450DC-EE06-4314-A775-EC31D5FF68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955"/>
              <a:ext cx="1154" cy="1438"/>
            </a:xfrm>
            <a:custGeom>
              <a:avLst/>
              <a:gdLst>
                <a:gd name="T0" fmla="*/ 480 w 486"/>
                <a:gd name="T1" fmla="*/ 572 h 605"/>
                <a:gd name="T2" fmla="*/ 331 w 486"/>
                <a:gd name="T3" fmla="*/ 369 h 605"/>
                <a:gd name="T4" fmla="*/ 356 w 486"/>
                <a:gd name="T5" fmla="*/ 347 h 605"/>
                <a:gd name="T6" fmla="*/ 411 w 486"/>
                <a:gd name="T7" fmla="*/ 200 h 605"/>
                <a:gd name="T8" fmla="*/ 346 w 486"/>
                <a:gd name="T9" fmla="*/ 57 h 605"/>
                <a:gd name="T10" fmla="*/ 199 w 486"/>
                <a:gd name="T11" fmla="*/ 2 h 605"/>
                <a:gd name="T12" fmla="*/ 56 w 486"/>
                <a:gd name="T13" fmla="*/ 67 h 605"/>
                <a:gd name="T14" fmla="*/ 1 w 486"/>
                <a:gd name="T15" fmla="*/ 214 h 605"/>
                <a:gd name="T16" fmla="*/ 191 w 486"/>
                <a:gd name="T17" fmla="*/ 411 h 605"/>
                <a:gd name="T18" fmla="*/ 213 w 486"/>
                <a:gd name="T19" fmla="*/ 412 h 605"/>
                <a:gd name="T20" fmla="*/ 299 w 486"/>
                <a:gd name="T21" fmla="*/ 390 h 605"/>
                <a:gd name="T22" fmla="*/ 449 w 486"/>
                <a:gd name="T23" fmla="*/ 594 h 605"/>
                <a:gd name="T24" fmla="*/ 476 w 486"/>
                <a:gd name="T25" fmla="*/ 599 h 605"/>
                <a:gd name="T26" fmla="*/ 480 w 486"/>
                <a:gd name="T27" fmla="*/ 572 h 605"/>
                <a:gd name="T28" fmla="*/ 212 w 486"/>
                <a:gd name="T29" fmla="*/ 373 h 605"/>
                <a:gd name="T30" fmla="*/ 194 w 486"/>
                <a:gd name="T31" fmla="*/ 373 h 605"/>
                <a:gd name="T32" fmla="*/ 40 w 486"/>
                <a:gd name="T33" fmla="*/ 212 h 605"/>
                <a:gd name="T34" fmla="*/ 201 w 486"/>
                <a:gd name="T35" fmla="*/ 40 h 605"/>
                <a:gd name="T36" fmla="*/ 219 w 486"/>
                <a:gd name="T37" fmla="*/ 41 h 605"/>
                <a:gd name="T38" fmla="*/ 320 w 486"/>
                <a:gd name="T39" fmla="*/ 85 h 605"/>
                <a:gd name="T40" fmla="*/ 373 w 486"/>
                <a:gd name="T41" fmla="*/ 201 h 605"/>
                <a:gd name="T42" fmla="*/ 328 w 486"/>
                <a:gd name="T43" fmla="*/ 320 h 605"/>
                <a:gd name="T44" fmla="*/ 212 w 486"/>
                <a:gd name="T45" fmla="*/ 373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6" h="605">
                  <a:moveTo>
                    <a:pt x="480" y="572"/>
                  </a:moveTo>
                  <a:cubicBezTo>
                    <a:pt x="331" y="369"/>
                    <a:pt x="331" y="369"/>
                    <a:pt x="331" y="369"/>
                  </a:cubicBezTo>
                  <a:cubicBezTo>
                    <a:pt x="340" y="362"/>
                    <a:pt x="348" y="355"/>
                    <a:pt x="356" y="347"/>
                  </a:cubicBezTo>
                  <a:cubicBezTo>
                    <a:pt x="393" y="307"/>
                    <a:pt x="413" y="255"/>
                    <a:pt x="411" y="200"/>
                  </a:cubicBezTo>
                  <a:cubicBezTo>
                    <a:pt x="409" y="145"/>
                    <a:pt x="386" y="94"/>
                    <a:pt x="346" y="57"/>
                  </a:cubicBezTo>
                  <a:cubicBezTo>
                    <a:pt x="306" y="20"/>
                    <a:pt x="254" y="0"/>
                    <a:pt x="199" y="2"/>
                  </a:cubicBezTo>
                  <a:cubicBezTo>
                    <a:pt x="145" y="4"/>
                    <a:pt x="94" y="27"/>
                    <a:pt x="56" y="67"/>
                  </a:cubicBezTo>
                  <a:cubicBezTo>
                    <a:pt x="19" y="107"/>
                    <a:pt x="0" y="159"/>
                    <a:pt x="1" y="214"/>
                  </a:cubicBezTo>
                  <a:cubicBezTo>
                    <a:pt x="5" y="319"/>
                    <a:pt x="88" y="404"/>
                    <a:pt x="191" y="411"/>
                  </a:cubicBezTo>
                  <a:cubicBezTo>
                    <a:pt x="198" y="412"/>
                    <a:pt x="206" y="412"/>
                    <a:pt x="213" y="412"/>
                  </a:cubicBezTo>
                  <a:cubicBezTo>
                    <a:pt x="243" y="411"/>
                    <a:pt x="273" y="403"/>
                    <a:pt x="299" y="390"/>
                  </a:cubicBezTo>
                  <a:cubicBezTo>
                    <a:pt x="449" y="594"/>
                    <a:pt x="449" y="594"/>
                    <a:pt x="449" y="594"/>
                  </a:cubicBezTo>
                  <a:cubicBezTo>
                    <a:pt x="455" y="603"/>
                    <a:pt x="467" y="605"/>
                    <a:pt x="476" y="599"/>
                  </a:cubicBezTo>
                  <a:cubicBezTo>
                    <a:pt x="484" y="592"/>
                    <a:pt x="486" y="580"/>
                    <a:pt x="480" y="572"/>
                  </a:cubicBezTo>
                  <a:close/>
                  <a:moveTo>
                    <a:pt x="212" y="373"/>
                  </a:moveTo>
                  <a:cubicBezTo>
                    <a:pt x="206" y="373"/>
                    <a:pt x="200" y="373"/>
                    <a:pt x="194" y="373"/>
                  </a:cubicBezTo>
                  <a:cubicBezTo>
                    <a:pt x="110" y="367"/>
                    <a:pt x="43" y="298"/>
                    <a:pt x="40" y="212"/>
                  </a:cubicBezTo>
                  <a:cubicBezTo>
                    <a:pt x="37" y="121"/>
                    <a:pt x="109" y="43"/>
                    <a:pt x="201" y="40"/>
                  </a:cubicBezTo>
                  <a:cubicBezTo>
                    <a:pt x="207" y="40"/>
                    <a:pt x="213" y="40"/>
                    <a:pt x="219" y="41"/>
                  </a:cubicBezTo>
                  <a:cubicBezTo>
                    <a:pt x="256" y="43"/>
                    <a:pt x="292" y="59"/>
                    <a:pt x="320" y="85"/>
                  </a:cubicBezTo>
                  <a:cubicBezTo>
                    <a:pt x="352" y="115"/>
                    <a:pt x="371" y="157"/>
                    <a:pt x="373" y="201"/>
                  </a:cubicBezTo>
                  <a:cubicBezTo>
                    <a:pt x="374" y="246"/>
                    <a:pt x="358" y="288"/>
                    <a:pt x="328" y="320"/>
                  </a:cubicBezTo>
                  <a:cubicBezTo>
                    <a:pt x="298" y="353"/>
                    <a:pt x="256" y="372"/>
                    <a:pt x="212" y="3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9">
              <a:extLst>
                <a:ext uri="{FF2B5EF4-FFF2-40B4-BE49-F238E27FC236}">
                  <a16:creationId xmlns:a16="http://schemas.microsoft.com/office/drawing/2014/main" id="{62102B52-CD13-406C-B321-82433E36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" y="1642"/>
              <a:ext cx="676" cy="632"/>
            </a:xfrm>
            <a:custGeom>
              <a:avLst/>
              <a:gdLst>
                <a:gd name="T0" fmla="*/ 18 w 285"/>
                <a:gd name="T1" fmla="*/ 173 h 266"/>
                <a:gd name="T2" fmla="*/ 0 w 285"/>
                <a:gd name="T3" fmla="*/ 233 h 266"/>
                <a:gd name="T4" fmla="*/ 143 w 285"/>
                <a:gd name="T5" fmla="*/ 266 h 266"/>
                <a:gd name="T6" fmla="*/ 219 w 285"/>
                <a:gd name="T7" fmla="*/ 222 h 266"/>
                <a:gd name="T8" fmla="*/ 258 w 285"/>
                <a:gd name="T9" fmla="*/ 116 h 266"/>
                <a:gd name="T10" fmla="*/ 184 w 285"/>
                <a:gd name="T11" fmla="*/ 11 h 266"/>
                <a:gd name="T12" fmla="*/ 181 w 285"/>
                <a:gd name="T13" fmla="*/ 101 h 266"/>
                <a:gd name="T14" fmla="*/ 169 w 285"/>
                <a:gd name="T15" fmla="*/ 140 h 266"/>
                <a:gd name="T16" fmla="*/ 143 w 285"/>
                <a:gd name="T17" fmla="*/ 193 h 266"/>
                <a:gd name="T18" fmla="*/ 18 w 285"/>
                <a:gd name="T19" fmla="*/ 17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5" h="266">
                  <a:moveTo>
                    <a:pt x="18" y="173"/>
                  </a:moveTo>
                  <a:cubicBezTo>
                    <a:pt x="0" y="233"/>
                    <a:pt x="0" y="233"/>
                    <a:pt x="0" y="233"/>
                  </a:cubicBezTo>
                  <a:cubicBezTo>
                    <a:pt x="0" y="233"/>
                    <a:pt x="93" y="266"/>
                    <a:pt x="143" y="266"/>
                  </a:cubicBezTo>
                  <a:cubicBezTo>
                    <a:pt x="189" y="265"/>
                    <a:pt x="203" y="260"/>
                    <a:pt x="219" y="222"/>
                  </a:cubicBezTo>
                  <a:cubicBezTo>
                    <a:pt x="236" y="184"/>
                    <a:pt x="255" y="141"/>
                    <a:pt x="258" y="116"/>
                  </a:cubicBezTo>
                  <a:cubicBezTo>
                    <a:pt x="258" y="116"/>
                    <a:pt x="285" y="0"/>
                    <a:pt x="184" y="11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101"/>
                    <a:pt x="170" y="138"/>
                    <a:pt x="169" y="140"/>
                  </a:cubicBezTo>
                  <a:cubicBezTo>
                    <a:pt x="162" y="160"/>
                    <a:pt x="152" y="189"/>
                    <a:pt x="143" y="193"/>
                  </a:cubicBezTo>
                  <a:cubicBezTo>
                    <a:pt x="133" y="196"/>
                    <a:pt x="18" y="173"/>
                    <a:pt x="18" y="17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0">
              <a:extLst>
                <a:ext uri="{FF2B5EF4-FFF2-40B4-BE49-F238E27FC236}">
                  <a16:creationId xmlns:a16="http://schemas.microsoft.com/office/drawing/2014/main" id="{ED30241C-DC15-4381-95F2-573AD4875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" y="2096"/>
              <a:ext cx="42" cy="71"/>
            </a:xfrm>
            <a:custGeom>
              <a:avLst/>
              <a:gdLst>
                <a:gd name="T0" fmla="*/ 18 w 18"/>
                <a:gd name="T1" fmla="*/ 30 h 30"/>
                <a:gd name="T2" fmla="*/ 8 w 18"/>
                <a:gd name="T3" fmla="*/ 16 h 30"/>
                <a:gd name="T4" fmla="*/ 1 w 18"/>
                <a:gd name="T5" fmla="*/ 0 h 30"/>
                <a:gd name="T6" fmla="*/ 10 w 18"/>
                <a:gd name="T7" fmla="*/ 15 h 30"/>
                <a:gd name="T8" fmla="*/ 18 w 1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8" y="30"/>
                  </a:moveTo>
                  <a:cubicBezTo>
                    <a:pt x="17" y="30"/>
                    <a:pt x="13" y="24"/>
                    <a:pt x="8" y="16"/>
                  </a:cubicBezTo>
                  <a:cubicBezTo>
                    <a:pt x="3" y="8"/>
                    <a:pt x="0" y="1"/>
                    <a:pt x="1" y="0"/>
                  </a:cubicBezTo>
                  <a:cubicBezTo>
                    <a:pt x="1" y="0"/>
                    <a:pt x="5" y="7"/>
                    <a:pt x="10" y="15"/>
                  </a:cubicBezTo>
                  <a:cubicBezTo>
                    <a:pt x="14" y="23"/>
                    <a:pt x="18" y="29"/>
                    <a:pt x="18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21">
              <a:extLst>
                <a:ext uri="{FF2B5EF4-FFF2-40B4-BE49-F238E27FC236}">
                  <a16:creationId xmlns:a16="http://schemas.microsoft.com/office/drawing/2014/main" id="{A2981487-AB2B-420E-AC52-C6EF49F97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" y="2096"/>
              <a:ext cx="64" cy="50"/>
            </a:xfrm>
            <a:custGeom>
              <a:avLst/>
              <a:gdLst>
                <a:gd name="T0" fmla="*/ 26 w 27"/>
                <a:gd name="T1" fmla="*/ 20 h 21"/>
                <a:gd name="T2" fmla="*/ 13 w 27"/>
                <a:gd name="T3" fmla="*/ 11 h 21"/>
                <a:gd name="T4" fmla="*/ 1 w 27"/>
                <a:gd name="T5" fmla="*/ 0 h 21"/>
                <a:gd name="T6" fmla="*/ 14 w 27"/>
                <a:gd name="T7" fmla="*/ 10 h 21"/>
                <a:gd name="T8" fmla="*/ 26 w 27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1">
                  <a:moveTo>
                    <a:pt x="26" y="20"/>
                  </a:moveTo>
                  <a:cubicBezTo>
                    <a:pt x="26" y="21"/>
                    <a:pt x="20" y="17"/>
                    <a:pt x="13" y="11"/>
                  </a:cubicBezTo>
                  <a:cubicBezTo>
                    <a:pt x="6" y="6"/>
                    <a:pt x="0" y="1"/>
                    <a:pt x="1" y="0"/>
                  </a:cubicBezTo>
                  <a:cubicBezTo>
                    <a:pt x="1" y="0"/>
                    <a:pt x="7" y="4"/>
                    <a:pt x="14" y="10"/>
                  </a:cubicBezTo>
                  <a:cubicBezTo>
                    <a:pt x="21" y="15"/>
                    <a:pt x="27" y="20"/>
                    <a:pt x="26" y="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2">
              <a:extLst>
                <a:ext uri="{FF2B5EF4-FFF2-40B4-BE49-F238E27FC236}">
                  <a16:creationId xmlns:a16="http://schemas.microsoft.com/office/drawing/2014/main" id="{503F4AAE-507D-4EC4-B2BB-454489718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" y="1754"/>
              <a:ext cx="57" cy="133"/>
            </a:xfrm>
            <a:custGeom>
              <a:avLst/>
              <a:gdLst>
                <a:gd name="T0" fmla="*/ 24 w 24"/>
                <a:gd name="T1" fmla="*/ 0 h 56"/>
                <a:gd name="T2" fmla="*/ 13 w 24"/>
                <a:gd name="T3" fmla="*/ 28 h 56"/>
                <a:gd name="T4" fmla="*/ 1 w 24"/>
                <a:gd name="T5" fmla="*/ 56 h 56"/>
                <a:gd name="T6" fmla="*/ 11 w 24"/>
                <a:gd name="T7" fmla="*/ 27 h 56"/>
                <a:gd name="T8" fmla="*/ 24 w 24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6">
                  <a:moveTo>
                    <a:pt x="24" y="0"/>
                  </a:moveTo>
                  <a:cubicBezTo>
                    <a:pt x="24" y="0"/>
                    <a:pt x="19" y="13"/>
                    <a:pt x="13" y="28"/>
                  </a:cubicBezTo>
                  <a:cubicBezTo>
                    <a:pt x="7" y="44"/>
                    <a:pt x="1" y="56"/>
                    <a:pt x="1" y="56"/>
                  </a:cubicBezTo>
                  <a:cubicBezTo>
                    <a:pt x="0" y="55"/>
                    <a:pt x="5" y="43"/>
                    <a:pt x="11" y="27"/>
                  </a:cubicBezTo>
                  <a:cubicBezTo>
                    <a:pt x="18" y="12"/>
                    <a:pt x="23" y="0"/>
                    <a:pt x="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3">
              <a:extLst>
                <a:ext uri="{FF2B5EF4-FFF2-40B4-BE49-F238E27FC236}">
                  <a16:creationId xmlns:a16="http://schemas.microsoft.com/office/drawing/2014/main" id="{DEAD80F1-D6FD-4208-AA55-4E7AC511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" y="1958"/>
              <a:ext cx="109" cy="266"/>
            </a:xfrm>
            <a:custGeom>
              <a:avLst/>
              <a:gdLst>
                <a:gd name="T0" fmla="*/ 45 w 46"/>
                <a:gd name="T1" fmla="*/ 0 h 112"/>
                <a:gd name="T2" fmla="*/ 44 w 46"/>
                <a:gd name="T3" fmla="*/ 4 h 112"/>
                <a:gd name="T4" fmla="*/ 40 w 46"/>
                <a:gd name="T5" fmla="*/ 17 h 112"/>
                <a:gd name="T6" fmla="*/ 25 w 46"/>
                <a:gd name="T7" fmla="*/ 57 h 112"/>
                <a:gd name="T8" fmla="*/ 8 w 46"/>
                <a:gd name="T9" fmla="*/ 96 h 112"/>
                <a:gd name="T10" fmla="*/ 2 w 46"/>
                <a:gd name="T11" fmla="*/ 108 h 112"/>
                <a:gd name="T12" fmla="*/ 0 w 46"/>
                <a:gd name="T13" fmla="*/ 112 h 112"/>
                <a:gd name="T14" fmla="*/ 2 w 46"/>
                <a:gd name="T15" fmla="*/ 107 h 112"/>
                <a:gd name="T16" fmla="*/ 7 w 46"/>
                <a:gd name="T17" fmla="*/ 96 h 112"/>
                <a:gd name="T18" fmla="*/ 23 w 46"/>
                <a:gd name="T19" fmla="*/ 56 h 112"/>
                <a:gd name="T20" fmla="*/ 39 w 46"/>
                <a:gd name="T21" fmla="*/ 16 h 112"/>
                <a:gd name="T22" fmla="*/ 43 w 46"/>
                <a:gd name="T23" fmla="*/ 4 h 112"/>
                <a:gd name="T24" fmla="*/ 45 w 46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112">
                  <a:moveTo>
                    <a:pt x="45" y="0"/>
                  </a:moveTo>
                  <a:cubicBezTo>
                    <a:pt x="46" y="0"/>
                    <a:pt x="45" y="1"/>
                    <a:pt x="44" y="4"/>
                  </a:cubicBezTo>
                  <a:cubicBezTo>
                    <a:pt x="43" y="8"/>
                    <a:pt x="42" y="12"/>
                    <a:pt x="40" y="17"/>
                  </a:cubicBezTo>
                  <a:cubicBezTo>
                    <a:pt x="36" y="27"/>
                    <a:pt x="31" y="41"/>
                    <a:pt x="25" y="57"/>
                  </a:cubicBezTo>
                  <a:cubicBezTo>
                    <a:pt x="19" y="72"/>
                    <a:pt x="13" y="86"/>
                    <a:pt x="8" y="96"/>
                  </a:cubicBezTo>
                  <a:cubicBezTo>
                    <a:pt x="6" y="101"/>
                    <a:pt x="4" y="105"/>
                    <a:pt x="2" y="108"/>
                  </a:cubicBezTo>
                  <a:cubicBezTo>
                    <a:pt x="1" y="110"/>
                    <a:pt x="0" y="112"/>
                    <a:pt x="0" y="112"/>
                  </a:cubicBezTo>
                  <a:cubicBezTo>
                    <a:pt x="0" y="112"/>
                    <a:pt x="0" y="110"/>
                    <a:pt x="2" y="107"/>
                  </a:cubicBezTo>
                  <a:cubicBezTo>
                    <a:pt x="3" y="104"/>
                    <a:pt x="5" y="100"/>
                    <a:pt x="7" y="96"/>
                  </a:cubicBezTo>
                  <a:cubicBezTo>
                    <a:pt x="11" y="86"/>
                    <a:pt x="17" y="72"/>
                    <a:pt x="23" y="56"/>
                  </a:cubicBezTo>
                  <a:cubicBezTo>
                    <a:pt x="29" y="41"/>
                    <a:pt x="34" y="27"/>
                    <a:pt x="39" y="16"/>
                  </a:cubicBezTo>
                  <a:cubicBezTo>
                    <a:pt x="41" y="11"/>
                    <a:pt x="42" y="7"/>
                    <a:pt x="43" y="4"/>
                  </a:cubicBezTo>
                  <a:cubicBezTo>
                    <a:pt x="45" y="1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4">
              <a:extLst>
                <a:ext uri="{FF2B5EF4-FFF2-40B4-BE49-F238E27FC236}">
                  <a16:creationId xmlns:a16="http://schemas.microsoft.com/office/drawing/2014/main" id="{ADDF5622-87E3-46AD-980F-AE68A2E2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" y="2053"/>
              <a:ext cx="211" cy="40"/>
            </a:xfrm>
            <a:custGeom>
              <a:avLst/>
              <a:gdLst>
                <a:gd name="T0" fmla="*/ 89 w 89"/>
                <a:gd name="T1" fmla="*/ 17 h 17"/>
                <a:gd name="T2" fmla="*/ 44 w 89"/>
                <a:gd name="T3" fmla="*/ 10 h 17"/>
                <a:gd name="T4" fmla="*/ 0 w 89"/>
                <a:gd name="T5" fmla="*/ 1 h 17"/>
                <a:gd name="T6" fmla="*/ 45 w 89"/>
                <a:gd name="T7" fmla="*/ 8 h 17"/>
                <a:gd name="T8" fmla="*/ 89 w 8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">
                  <a:moveTo>
                    <a:pt x="89" y="17"/>
                  </a:moveTo>
                  <a:cubicBezTo>
                    <a:pt x="89" y="17"/>
                    <a:pt x="69" y="14"/>
                    <a:pt x="44" y="10"/>
                  </a:cubicBezTo>
                  <a:cubicBezTo>
                    <a:pt x="20" y="5"/>
                    <a:pt x="0" y="1"/>
                    <a:pt x="0" y="1"/>
                  </a:cubicBezTo>
                  <a:cubicBezTo>
                    <a:pt x="0" y="0"/>
                    <a:pt x="20" y="3"/>
                    <a:pt x="45" y="8"/>
                  </a:cubicBezTo>
                  <a:cubicBezTo>
                    <a:pt x="69" y="12"/>
                    <a:pt x="89" y="16"/>
                    <a:pt x="89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5">
              <a:extLst>
                <a:ext uri="{FF2B5EF4-FFF2-40B4-BE49-F238E27FC236}">
                  <a16:creationId xmlns:a16="http://schemas.microsoft.com/office/drawing/2014/main" id="{7A1CDF8E-CF5B-4DB8-A042-D3DB4E8B6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" y="1884"/>
              <a:ext cx="5" cy="79"/>
            </a:xfrm>
            <a:custGeom>
              <a:avLst/>
              <a:gdLst>
                <a:gd name="T0" fmla="*/ 1 w 2"/>
                <a:gd name="T1" fmla="*/ 33 h 33"/>
                <a:gd name="T2" fmla="*/ 0 w 2"/>
                <a:gd name="T3" fmla="*/ 17 h 33"/>
                <a:gd name="T4" fmla="*/ 1 w 2"/>
                <a:gd name="T5" fmla="*/ 0 h 33"/>
                <a:gd name="T6" fmla="*/ 2 w 2"/>
                <a:gd name="T7" fmla="*/ 17 h 33"/>
                <a:gd name="T8" fmla="*/ 1 w 2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3">
                  <a:moveTo>
                    <a:pt x="1" y="33"/>
                  </a:moveTo>
                  <a:cubicBezTo>
                    <a:pt x="0" y="33"/>
                    <a:pt x="0" y="26"/>
                    <a:pt x="0" y="17"/>
                  </a:cubicBezTo>
                  <a:cubicBezTo>
                    <a:pt x="0" y="8"/>
                    <a:pt x="1" y="0"/>
                    <a:pt x="1" y="0"/>
                  </a:cubicBezTo>
                  <a:cubicBezTo>
                    <a:pt x="2" y="0"/>
                    <a:pt x="2" y="8"/>
                    <a:pt x="2" y="17"/>
                  </a:cubicBezTo>
                  <a:cubicBezTo>
                    <a:pt x="2" y="26"/>
                    <a:pt x="1" y="33"/>
                    <a:pt x="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6">
              <a:extLst>
                <a:ext uri="{FF2B5EF4-FFF2-40B4-BE49-F238E27FC236}">
                  <a16:creationId xmlns:a16="http://schemas.microsoft.com/office/drawing/2014/main" id="{E35F173C-55A3-4EAA-9933-765E6C387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8" y="2167"/>
              <a:ext cx="29" cy="60"/>
            </a:xfrm>
            <a:custGeom>
              <a:avLst/>
              <a:gdLst>
                <a:gd name="T0" fmla="*/ 1 w 12"/>
                <a:gd name="T1" fmla="*/ 25 h 25"/>
                <a:gd name="T2" fmla="*/ 6 w 12"/>
                <a:gd name="T3" fmla="*/ 12 h 25"/>
                <a:gd name="T4" fmla="*/ 12 w 12"/>
                <a:gd name="T5" fmla="*/ 0 h 25"/>
                <a:gd name="T6" fmla="*/ 8 w 12"/>
                <a:gd name="T7" fmla="*/ 13 h 25"/>
                <a:gd name="T8" fmla="*/ 1 w 12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5">
                  <a:moveTo>
                    <a:pt x="1" y="25"/>
                  </a:moveTo>
                  <a:cubicBezTo>
                    <a:pt x="0" y="24"/>
                    <a:pt x="3" y="19"/>
                    <a:pt x="6" y="12"/>
                  </a:cubicBezTo>
                  <a:cubicBezTo>
                    <a:pt x="9" y="6"/>
                    <a:pt x="11" y="0"/>
                    <a:pt x="12" y="0"/>
                  </a:cubicBezTo>
                  <a:cubicBezTo>
                    <a:pt x="12" y="0"/>
                    <a:pt x="11" y="6"/>
                    <a:pt x="8" y="13"/>
                  </a:cubicBezTo>
                  <a:cubicBezTo>
                    <a:pt x="5" y="20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7">
              <a:extLst>
                <a:ext uri="{FF2B5EF4-FFF2-40B4-BE49-F238E27FC236}">
                  <a16:creationId xmlns:a16="http://schemas.microsoft.com/office/drawing/2014/main" id="{73460BCF-E02B-4772-92D3-1E29ED64A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7" y="2150"/>
              <a:ext cx="40" cy="69"/>
            </a:xfrm>
            <a:custGeom>
              <a:avLst/>
              <a:gdLst>
                <a:gd name="T0" fmla="*/ 16 w 17"/>
                <a:gd name="T1" fmla="*/ 28 h 29"/>
                <a:gd name="T2" fmla="*/ 8 w 17"/>
                <a:gd name="T3" fmla="*/ 14 h 29"/>
                <a:gd name="T4" fmla="*/ 1 w 17"/>
                <a:gd name="T5" fmla="*/ 0 h 29"/>
                <a:gd name="T6" fmla="*/ 10 w 17"/>
                <a:gd name="T7" fmla="*/ 14 h 29"/>
                <a:gd name="T8" fmla="*/ 16 w 17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9">
                  <a:moveTo>
                    <a:pt x="16" y="28"/>
                  </a:moveTo>
                  <a:cubicBezTo>
                    <a:pt x="16" y="29"/>
                    <a:pt x="12" y="22"/>
                    <a:pt x="8" y="14"/>
                  </a:cubicBezTo>
                  <a:cubicBezTo>
                    <a:pt x="4" y="7"/>
                    <a:pt x="0" y="1"/>
                    <a:pt x="1" y="0"/>
                  </a:cubicBezTo>
                  <a:cubicBezTo>
                    <a:pt x="1" y="0"/>
                    <a:pt x="6" y="6"/>
                    <a:pt x="10" y="14"/>
                  </a:cubicBezTo>
                  <a:cubicBezTo>
                    <a:pt x="14" y="21"/>
                    <a:pt x="17" y="28"/>
                    <a:pt x="16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8">
              <a:extLst>
                <a:ext uri="{FF2B5EF4-FFF2-40B4-BE49-F238E27FC236}">
                  <a16:creationId xmlns:a16="http://schemas.microsoft.com/office/drawing/2014/main" id="{57BADF9D-6B78-43F9-94F9-E3DDFAE59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" y="2143"/>
              <a:ext cx="64" cy="26"/>
            </a:xfrm>
            <a:custGeom>
              <a:avLst/>
              <a:gdLst>
                <a:gd name="T0" fmla="*/ 27 w 27"/>
                <a:gd name="T1" fmla="*/ 0 h 11"/>
                <a:gd name="T2" fmla="*/ 14 w 27"/>
                <a:gd name="T3" fmla="*/ 7 h 11"/>
                <a:gd name="T4" fmla="*/ 0 w 27"/>
                <a:gd name="T5" fmla="*/ 11 h 11"/>
                <a:gd name="T6" fmla="*/ 13 w 27"/>
                <a:gd name="T7" fmla="*/ 5 h 11"/>
                <a:gd name="T8" fmla="*/ 27 w 2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">
                  <a:moveTo>
                    <a:pt x="27" y="0"/>
                  </a:moveTo>
                  <a:cubicBezTo>
                    <a:pt x="27" y="1"/>
                    <a:pt x="21" y="4"/>
                    <a:pt x="14" y="7"/>
                  </a:cubicBezTo>
                  <a:cubicBezTo>
                    <a:pt x="6" y="10"/>
                    <a:pt x="0" y="11"/>
                    <a:pt x="0" y="11"/>
                  </a:cubicBezTo>
                  <a:cubicBezTo>
                    <a:pt x="0" y="10"/>
                    <a:pt x="5" y="8"/>
                    <a:pt x="13" y="5"/>
                  </a:cubicBezTo>
                  <a:cubicBezTo>
                    <a:pt x="20" y="2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9">
              <a:extLst>
                <a:ext uri="{FF2B5EF4-FFF2-40B4-BE49-F238E27FC236}">
                  <a16:creationId xmlns:a16="http://schemas.microsoft.com/office/drawing/2014/main" id="{B319350D-5639-44AB-90F3-B8D376106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" y="1768"/>
              <a:ext cx="57" cy="40"/>
            </a:xfrm>
            <a:custGeom>
              <a:avLst/>
              <a:gdLst>
                <a:gd name="T0" fmla="*/ 24 w 24"/>
                <a:gd name="T1" fmla="*/ 17 h 17"/>
                <a:gd name="T2" fmla="*/ 13 w 24"/>
                <a:gd name="T3" fmla="*/ 8 h 17"/>
                <a:gd name="T4" fmla="*/ 1 w 24"/>
                <a:gd name="T5" fmla="*/ 1 h 17"/>
                <a:gd name="T6" fmla="*/ 14 w 24"/>
                <a:gd name="T7" fmla="*/ 7 h 17"/>
                <a:gd name="T8" fmla="*/ 24 w 24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4" y="17"/>
                  </a:moveTo>
                  <a:cubicBezTo>
                    <a:pt x="24" y="17"/>
                    <a:pt x="19" y="13"/>
                    <a:pt x="13" y="8"/>
                  </a:cubicBezTo>
                  <a:cubicBezTo>
                    <a:pt x="6" y="4"/>
                    <a:pt x="0" y="1"/>
                    <a:pt x="1" y="1"/>
                  </a:cubicBezTo>
                  <a:cubicBezTo>
                    <a:pt x="1" y="0"/>
                    <a:pt x="7" y="2"/>
                    <a:pt x="14" y="7"/>
                  </a:cubicBezTo>
                  <a:cubicBezTo>
                    <a:pt x="20" y="11"/>
                    <a:pt x="24" y="17"/>
                    <a:pt x="2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0">
              <a:extLst>
                <a:ext uri="{FF2B5EF4-FFF2-40B4-BE49-F238E27FC236}">
                  <a16:creationId xmlns:a16="http://schemas.microsoft.com/office/drawing/2014/main" id="{D41FDCF3-2885-4986-991F-1C9A1E4D2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" y="2044"/>
              <a:ext cx="76" cy="11"/>
            </a:xfrm>
            <a:custGeom>
              <a:avLst/>
              <a:gdLst>
                <a:gd name="T0" fmla="*/ 32 w 32"/>
                <a:gd name="T1" fmla="*/ 0 h 5"/>
                <a:gd name="T2" fmla="*/ 16 w 32"/>
                <a:gd name="T3" fmla="*/ 4 h 5"/>
                <a:gd name="T4" fmla="*/ 0 w 32"/>
                <a:gd name="T5" fmla="*/ 4 h 5"/>
                <a:gd name="T6" fmla="*/ 16 w 32"/>
                <a:gd name="T7" fmla="*/ 2 h 5"/>
                <a:gd name="T8" fmla="*/ 32 w 3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0"/>
                  </a:moveTo>
                  <a:cubicBezTo>
                    <a:pt x="32" y="1"/>
                    <a:pt x="25" y="3"/>
                    <a:pt x="16" y="4"/>
                  </a:cubicBezTo>
                  <a:cubicBezTo>
                    <a:pt x="7" y="5"/>
                    <a:pt x="0" y="5"/>
                    <a:pt x="0" y="4"/>
                  </a:cubicBezTo>
                  <a:cubicBezTo>
                    <a:pt x="0" y="4"/>
                    <a:pt x="7" y="3"/>
                    <a:pt x="16" y="2"/>
                  </a:cubicBezTo>
                  <a:cubicBezTo>
                    <a:pt x="25" y="1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1">
              <a:extLst>
                <a:ext uri="{FF2B5EF4-FFF2-40B4-BE49-F238E27FC236}">
                  <a16:creationId xmlns:a16="http://schemas.microsoft.com/office/drawing/2014/main" id="{2695D966-2D1D-44BB-A99C-D208BB593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" y="1276"/>
              <a:ext cx="190" cy="399"/>
            </a:xfrm>
            <a:custGeom>
              <a:avLst/>
              <a:gdLst>
                <a:gd name="T0" fmla="*/ 2 w 80"/>
                <a:gd name="T1" fmla="*/ 15 h 168"/>
                <a:gd name="T2" fmla="*/ 30 w 80"/>
                <a:gd name="T3" fmla="*/ 3 h 168"/>
                <a:gd name="T4" fmla="*/ 53 w 80"/>
                <a:gd name="T5" fmla="*/ 26 h 168"/>
                <a:gd name="T6" fmla="*/ 53 w 80"/>
                <a:gd name="T7" fmla="*/ 59 h 168"/>
                <a:gd name="T8" fmla="*/ 54 w 80"/>
                <a:gd name="T9" fmla="*/ 83 h 168"/>
                <a:gd name="T10" fmla="*/ 74 w 80"/>
                <a:gd name="T11" fmla="*/ 93 h 168"/>
                <a:gd name="T12" fmla="*/ 75 w 80"/>
                <a:gd name="T13" fmla="*/ 113 h 168"/>
                <a:gd name="T14" fmla="*/ 55 w 80"/>
                <a:gd name="T15" fmla="*/ 113 h 168"/>
                <a:gd name="T16" fmla="*/ 60 w 80"/>
                <a:gd name="T17" fmla="*/ 129 h 168"/>
                <a:gd name="T18" fmla="*/ 57 w 80"/>
                <a:gd name="T19" fmla="*/ 144 h 168"/>
                <a:gd name="T20" fmla="*/ 46 w 80"/>
                <a:gd name="T21" fmla="*/ 145 h 168"/>
                <a:gd name="T22" fmla="*/ 36 w 80"/>
                <a:gd name="T23" fmla="*/ 138 h 168"/>
                <a:gd name="T24" fmla="*/ 35 w 80"/>
                <a:gd name="T25" fmla="*/ 156 h 168"/>
                <a:gd name="T26" fmla="*/ 22 w 80"/>
                <a:gd name="T27" fmla="*/ 167 h 168"/>
                <a:gd name="T28" fmla="*/ 4 w 80"/>
                <a:gd name="T29" fmla="*/ 156 h 168"/>
                <a:gd name="T30" fmla="*/ 0 w 80"/>
                <a:gd name="T31" fmla="*/ 134 h 168"/>
                <a:gd name="T32" fmla="*/ 6 w 80"/>
                <a:gd name="T33" fmla="*/ 100 h 168"/>
                <a:gd name="T34" fmla="*/ 1 w 80"/>
                <a:gd name="T35" fmla="*/ 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68">
                  <a:moveTo>
                    <a:pt x="2" y="15"/>
                  </a:moveTo>
                  <a:cubicBezTo>
                    <a:pt x="6" y="5"/>
                    <a:pt x="19" y="0"/>
                    <a:pt x="30" y="3"/>
                  </a:cubicBezTo>
                  <a:cubicBezTo>
                    <a:pt x="41" y="6"/>
                    <a:pt x="49" y="16"/>
                    <a:pt x="53" y="26"/>
                  </a:cubicBezTo>
                  <a:cubicBezTo>
                    <a:pt x="56" y="37"/>
                    <a:pt x="56" y="48"/>
                    <a:pt x="53" y="59"/>
                  </a:cubicBezTo>
                  <a:cubicBezTo>
                    <a:pt x="52" y="67"/>
                    <a:pt x="49" y="77"/>
                    <a:pt x="54" y="83"/>
                  </a:cubicBezTo>
                  <a:cubicBezTo>
                    <a:pt x="59" y="89"/>
                    <a:pt x="69" y="88"/>
                    <a:pt x="74" y="93"/>
                  </a:cubicBezTo>
                  <a:cubicBezTo>
                    <a:pt x="80" y="98"/>
                    <a:pt x="80" y="108"/>
                    <a:pt x="75" y="113"/>
                  </a:cubicBezTo>
                  <a:cubicBezTo>
                    <a:pt x="70" y="119"/>
                    <a:pt x="60" y="118"/>
                    <a:pt x="55" y="113"/>
                  </a:cubicBezTo>
                  <a:cubicBezTo>
                    <a:pt x="55" y="118"/>
                    <a:pt x="58" y="123"/>
                    <a:pt x="60" y="129"/>
                  </a:cubicBezTo>
                  <a:cubicBezTo>
                    <a:pt x="61" y="134"/>
                    <a:pt x="62" y="141"/>
                    <a:pt x="57" y="144"/>
                  </a:cubicBezTo>
                  <a:cubicBezTo>
                    <a:pt x="54" y="147"/>
                    <a:pt x="49" y="147"/>
                    <a:pt x="46" y="145"/>
                  </a:cubicBezTo>
                  <a:cubicBezTo>
                    <a:pt x="42" y="144"/>
                    <a:pt x="39" y="141"/>
                    <a:pt x="36" y="138"/>
                  </a:cubicBezTo>
                  <a:cubicBezTo>
                    <a:pt x="37" y="144"/>
                    <a:pt x="38" y="150"/>
                    <a:pt x="35" y="156"/>
                  </a:cubicBezTo>
                  <a:cubicBezTo>
                    <a:pt x="33" y="161"/>
                    <a:pt x="28" y="166"/>
                    <a:pt x="22" y="167"/>
                  </a:cubicBezTo>
                  <a:cubicBezTo>
                    <a:pt x="15" y="168"/>
                    <a:pt x="7" y="163"/>
                    <a:pt x="4" y="156"/>
                  </a:cubicBezTo>
                  <a:cubicBezTo>
                    <a:pt x="0" y="150"/>
                    <a:pt x="0" y="142"/>
                    <a:pt x="0" y="134"/>
                  </a:cubicBezTo>
                  <a:cubicBezTo>
                    <a:pt x="1" y="123"/>
                    <a:pt x="4" y="111"/>
                    <a:pt x="6" y="100"/>
                  </a:cubicBezTo>
                  <a:cubicBezTo>
                    <a:pt x="7" y="88"/>
                    <a:pt x="7" y="76"/>
                    <a:pt x="1" y="65"/>
                  </a:cubicBezTo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2">
              <a:extLst>
                <a:ext uri="{FF2B5EF4-FFF2-40B4-BE49-F238E27FC236}">
                  <a16:creationId xmlns:a16="http://schemas.microsoft.com/office/drawing/2014/main" id="{02DEAFE0-24F6-429C-9DAE-666049596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" y="1295"/>
              <a:ext cx="98" cy="205"/>
            </a:xfrm>
            <a:custGeom>
              <a:avLst/>
              <a:gdLst>
                <a:gd name="T0" fmla="*/ 31 w 41"/>
                <a:gd name="T1" fmla="*/ 75 h 86"/>
                <a:gd name="T2" fmla="*/ 30 w 41"/>
                <a:gd name="T3" fmla="*/ 75 h 86"/>
                <a:gd name="T4" fmla="*/ 26 w 41"/>
                <a:gd name="T5" fmla="*/ 73 h 86"/>
                <a:gd name="T6" fmla="*/ 28 w 41"/>
                <a:gd name="T7" fmla="*/ 66 h 86"/>
                <a:gd name="T8" fmla="*/ 37 w 41"/>
                <a:gd name="T9" fmla="*/ 67 h 86"/>
                <a:gd name="T10" fmla="*/ 40 w 41"/>
                <a:gd name="T11" fmla="*/ 77 h 86"/>
                <a:gd name="T12" fmla="*/ 37 w 41"/>
                <a:gd name="T13" fmla="*/ 83 h 86"/>
                <a:gd name="T14" fmla="*/ 30 w 41"/>
                <a:gd name="T15" fmla="*/ 86 h 86"/>
                <a:gd name="T16" fmla="*/ 23 w 41"/>
                <a:gd name="T17" fmla="*/ 84 h 86"/>
                <a:gd name="T18" fmla="*/ 18 w 41"/>
                <a:gd name="T19" fmla="*/ 79 h 86"/>
                <a:gd name="T20" fmla="*/ 15 w 41"/>
                <a:gd name="T21" fmla="*/ 64 h 86"/>
                <a:gd name="T22" fmla="*/ 22 w 41"/>
                <a:gd name="T23" fmla="*/ 37 h 86"/>
                <a:gd name="T24" fmla="*/ 16 w 41"/>
                <a:gd name="T25" fmla="*/ 15 h 86"/>
                <a:gd name="T26" fmla="*/ 5 w 41"/>
                <a:gd name="T27" fmla="*/ 4 h 86"/>
                <a:gd name="T28" fmla="*/ 1 w 41"/>
                <a:gd name="T29" fmla="*/ 0 h 86"/>
                <a:gd name="T30" fmla="*/ 2 w 41"/>
                <a:gd name="T31" fmla="*/ 1 h 86"/>
                <a:gd name="T32" fmla="*/ 6 w 41"/>
                <a:gd name="T33" fmla="*/ 3 h 86"/>
                <a:gd name="T34" fmla="*/ 17 w 41"/>
                <a:gd name="T35" fmla="*/ 14 h 86"/>
                <a:gd name="T36" fmla="*/ 23 w 41"/>
                <a:gd name="T37" fmla="*/ 37 h 86"/>
                <a:gd name="T38" fmla="*/ 17 w 41"/>
                <a:gd name="T39" fmla="*/ 64 h 86"/>
                <a:gd name="T40" fmla="*/ 20 w 41"/>
                <a:gd name="T41" fmla="*/ 78 h 86"/>
                <a:gd name="T42" fmla="*/ 30 w 41"/>
                <a:gd name="T43" fmla="*/ 84 h 86"/>
                <a:gd name="T44" fmla="*/ 38 w 41"/>
                <a:gd name="T45" fmla="*/ 77 h 86"/>
                <a:gd name="T46" fmla="*/ 36 w 41"/>
                <a:gd name="T47" fmla="*/ 68 h 86"/>
                <a:gd name="T48" fmla="*/ 29 w 41"/>
                <a:gd name="T49" fmla="*/ 67 h 86"/>
                <a:gd name="T50" fmla="*/ 27 w 41"/>
                <a:gd name="T51" fmla="*/ 72 h 86"/>
                <a:gd name="T52" fmla="*/ 30 w 41"/>
                <a:gd name="T53" fmla="*/ 75 h 86"/>
                <a:gd name="T54" fmla="*/ 31 w 41"/>
                <a:gd name="T55" fmla="*/ 7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86">
                  <a:moveTo>
                    <a:pt x="31" y="75"/>
                  </a:moveTo>
                  <a:cubicBezTo>
                    <a:pt x="31" y="75"/>
                    <a:pt x="31" y="76"/>
                    <a:pt x="30" y="75"/>
                  </a:cubicBezTo>
                  <a:cubicBezTo>
                    <a:pt x="29" y="75"/>
                    <a:pt x="27" y="75"/>
                    <a:pt x="26" y="73"/>
                  </a:cubicBezTo>
                  <a:cubicBezTo>
                    <a:pt x="25" y="71"/>
                    <a:pt x="26" y="68"/>
                    <a:pt x="28" y="66"/>
                  </a:cubicBezTo>
                  <a:cubicBezTo>
                    <a:pt x="30" y="64"/>
                    <a:pt x="34" y="64"/>
                    <a:pt x="37" y="67"/>
                  </a:cubicBezTo>
                  <a:cubicBezTo>
                    <a:pt x="40" y="69"/>
                    <a:pt x="41" y="74"/>
                    <a:pt x="40" y="77"/>
                  </a:cubicBezTo>
                  <a:cubicBezTo>
                    <a:pt x="39" y="79"/>
                    <a:pt x="38" y="81"/>
                    <a:pt x="37" y="83"/>
                  </a:cubicBezTo>
                  <a:cubicBezTo>
                    <a:pt x="35" y="85"/>
                    <a:pt x="33" y="85"/>
                    <a:pt x="30" y="86"/>
                  </a:cubicBezTo>
                  <a:cubicBezTo>
                    <a:pt x="28" y="86"/>
                    <a:pt x="25" y="85"/>
                    <a:pt x="23" y="84"/>
                  </a:cubicBezTo>
                  <a:cubicBezTo>
                    <a:pt x="21" y="83"/>
                    <a:pt x="19" y="81"/>
                    <a:pt x="18" y="79"/>
                  </a:cubicBezTo>
                  <a:cubicBezTo>
                    <a:pt x="15" y="75"/>
                    <a:pt x="15" y="69"/>
                    <a:pt x="15" y="64"/>
                  </a:cubicBezTo>
                  <a:cubicBezTo>
                    <a:pt x="17" y="54"/>
                    <a:pt x="22" y="45"/>
                    <a:pt x="22" y="37"/>
                  </a:cubicBezTo>
                  <a:cubicBezTo>
                    <a:pt x="22" y="28"/>
                    <a:pt x="19" y="20"/>
                    <a:pt x="16" y="15"/>
                  </a:cubicBezTo>
                  <a:cubicBezTo>
                    <a:pt x="12" y="9"/>
                    <a:pt x="8" y="6"/>
                    <a:pt x="5" y="4"/>
                  </a:cubicBezTo>
                  <a:cubicBezTo>
                    <a:pt x="2" y="1"/>
                    <a:pt x="0" y="1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3" y="1"/>
                    <a:pt x="4" y="2"/>
                    <a:pt x="6" y="3"/>
                  </a:cubicBezTo>
                  <a:cubicBezTo>
                    <a:pt x="9" y="5"/>
                    <a:pt x="13" y="9"/>
                    <a:pt x="17" y="14"/>
                  </a:cubicBezTo>
                  <a:cubicBezTo>
                    <a:pt x="20" y="20"/>
                    <a:pt x="24" y="28"/>
                    <a:pt x="23" y="37"/>
                  </a:cubicBezTo>
                  <a:cubicBezTo>
                    <a:pt x="24" y="46"/>
                    <a:pt x="19" y="55"/>
                    <a:pt x="17" y="64"/>
                  </a:cubicBezTo>
                  <a:cubicBezTo>
                    <a:pt x="17" y="69"/>
                    <a:pt x="17" y="74"/>
                    <a:pt x="20" y="78"/>
                  </a:cubicBezTo>
                  <a:cubicBezTo>
                    <a:pt x="22" y="82"/>
                    <a:pt x="26" y="84"/>
                    <a:pt x="30" y="84"/>
                  </a:cubicBezTo>
                  <a:cubicBezTo>
                    <a:pt x="34" y="84"/>
                    <a:pt x="37" y="81"/>
                    <a:pt x="38" y="77"/>
                  </a:cubicBezTo>
                  <a:cubicBezTo>
                    <a:pt x="39" y="74"/>
                    <a:pt x="38" y="70"/>
                    <a:pt x="36" y="68"/>
                  </a:cubicBezTo>
                  <a:cubicBezTo>
                    <a:pt x="34" y="66"/>
                    <a:pt x="31" y="66"/>
                    <a:pt x="29" y="67"/>
                  </a:cubicBezTo>
                  <a:cubicBezTo>
                    <a:pt x="27" y="69"/>
                    <a:pt x="26" y="71"/>
                    <a:pt x="27" y="72"/>
                  </a:cubicBezTo>
                  <a:cubicBezTo>
                    <a:pt x="28" y="74"/>
                    <a:pt x="29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3">
              <a:extLst>
                <a:ext uri="{FF2B5EF4-FFF2-40B4-BE49-F238E27FC236}">
                  <a16:creationId xmlns:a16="http://schemas.microsoft.com/office/drawing/2014/main" id="{050070BE-D4BA-4697-AB82-D196B5FD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" y="1295"/>
              <a:ext cx="223" cy="449"/>
            </a:xfrm>
            <a:custGeom>
              <a:avLst/>
              <a:gdLst>
                <a:gd name="T0" fmla="*/ 89 w 94"/>
                <a:gd name="T1" fmla="*/ 159 h 189"/>
                <a:gd name="T2" fmla="*/ 94 w 94"/>
                <a:gd name="T3" fmla="*/ 37 h 189"/>
                <a:gd name="T4" fmla="*/ 46 w 94"/>
                <a:gd name="T5" fmla="*/ 0 h 189"/>
                <a:gd name="T6" fmla="*/ 2 w 94"/>
                <a:gd name="T7" fmla="*/ 22 h 189"/>
                <a:gd name="T8" fmla="*/ 2 w 94"/>
                <a:gd name="T9" fmla="*/ 101 h 189"/>
                <a:gd name="T10" fmla="*/ 27 w 94"/>
                <a:gd name="T11" fmla="*/ 128 h 189"/>
                <a:gd name="T12" fmla="*/ 26 w 94"/>
                <a:gd name="T13" fmla="*/ 156 h 189"/>
                <a:gd name="T14" fmla="*/ 58 w 94"/>
                <a:gd name="T15" fmla="*/ 189 h 189"/>
                <a:gd name="T16" fmla="*/ 89 w 94"/>
                <a:gd name="T17" fmla="*/ 15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89">
                  <a:moveTo>
                    <a:pt x="89" y="159"/>
                  </a:moveTo>
                  <a:cubicBezTo>
                    <a:pt x="94" y="37"/>
                    <a:pt x="94" y="37"/>
                    <a:pt x="94" y="3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0" y="77"/>
                    <a:pt x="2" y="101"/>
                  </a:cubicBezTo>
                  <a:cubicBezTo>
                    <a:pt x="3" y="125"/>
                    <a:pt x="27" y="128"/>
                    <a:pt x="27" y="128"/>
                  </a:cubicBezTo>
                  <a:cubicBezTo>
                    <a:pt x="27" y="128"/>
                    <a:pt x="27" y="142"/>
                    <a:pt x="26" y="156"/>
                  </a:cubicBezTo>
                  <a:cubicBezTo>
                    <a:pt x="26" y="174"/>
                    <a:pt x="40" y="189"/>
                    <a:pt x="58" y="189"/>
                  </a:cubicBezTo>
                  <a:cubicBezTo>
                    <a:pt x="75" y="189"/>
                    <a:pt x="88" y="176"/>
                    <a:pt x="89" y="159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134">
              <a:extLst>
                <a:ext uri="{FF2B5EF4-FFF2-40B4-BE49-F238E27FC236}">
                  <a16:creationId xmlns:a16="http://schemas.microsoft.com/office/drawing/2014/main" id="{97503C51-FBBC-471F-9B6C-88424C5AE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" y="1435"/>
              <a:ext cx="14" cy="1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5">
              <a:extLst>
                <a:ext uri="{FF2B5EF4-FFF2-40B4-BE49-F238E27FC236}">
                  <a16:creationId xmlns:a16="http://schemas.microsoft.com/office/drawing/2014/main" id="{C685B9D5-559A-4E97-BF11-A3489998D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" y="1426"/>
              <a:ext cx="30" cy="9"/>
            </a:xfrm>
            <a:custGeom>
              <a:avLst/>
              <a:gdLst>
                <a:gd name="T0" fmla="*/ 1 w 13"/>
                <a:gd name="T1" fmla="*/ 4 h 4"/>
                <a:gd name="T2" fmla="*/ 7 w 13"/>
                <a:gd name="T3" fmla="*/ 2 h 4"/>
                <a:gd name="T4" fmla="*/ 13 w 13"/>
                <a:gd name="T5" fmla="*/ 3 h 4"/>
                <a:gd name="T6" fmla="*/ 11 w 13"/>
                <a:gd name="T7" fmla="*/ 1 h 4"/>
                <a:gd name="T8" fmla="*/ 6 w 13"/>
                <a:gd name="T9" fmla="*/ 0 h 4"/>
                <a:gd name="T10" fmla="*/ 2 w 13"/>
                <a:gd name="T11" fmla="*/ 2 h 4"/>
                <a:gd name="T12" fmla="*/ 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" y="4"/>
                  </a:moveTo>
                  <a:cubicBezTo>
                    <a:pt x="1" y="4"/>
                    <a:pt x="3" y="2"/>
                    <a:pt x="7" y="2"/>
                  </a:cubicBezTo>
                  <a:cubicBezTo>
                    <a:pt x="10" y="2"/>
                    <a:pt x="12" y="3"/>
                    <a:pt x="13" y="3"/>
                  </a:cubicBezTo>
                  <a:cubicBezTo>
                    <a:pt x="13" y="3"/>
                    <a:pt x="12" y="2"/>
                    <a:pt x="11" y="1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136">
              <a:extLst>
                <a:ext uri="{FF2B5EF4-FFF2-40B4-BE49-F238E27FC236}">
                  <a16:creationId xmlns:a16="http://schemas.microsoft.com/office/drawing/2014/main" id="{FE145953-705E-40A1-A385-089E01673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" y="1435"/>
              <a:ext cx="14" cy="1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7">
              <a:extLst>
                <a:ext uri="{FF2B5EF4-FFF2-40B4-BE49-F238E27FC236}">
                  <a16:creationId xmlns:a16="http://schemas.microsoft.com/office/drawing/2014/main" id="{1DA331B6-535A-4344-A8CC-DD8E2EF96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" y="1426"/>
              <a:ext cx="29" cy="9"/>
            </a:xfrm>
            <a:custGeom>
              <a:avLst/>
              <a:gdLst>
                <a:gd name="T0" fmla="*/ 0 w 12"/>
                <a:gd name="T1" fmla="*/ 4 h 4"/>
                <a:gd name="T2" fmla="*/ 6 w 12"/>
                <a:gd name="T3" fmla="*/ 2 h 4"/>
                <a:gd name="T4" fmla="*/ 12 w 12"/>
                <a:gd name="T5" fmla="*/ 3 h 4"/>
                <a:gd name="T6" fmla="*/ 11 w 12"/>
                <a:gd name="T7" fmla="*/ 1 h 4"/>
                <a:gd name="T8" fmla="*/ 6 w 12"/>
                <a:gd name="T9" fmla="*/ 0 h 4"/>
                <a:gd name="T10" fmla="*/ 1 w 12"/>
                <a:gd name="T11" fmla="*/ 2 h 4"/>
                <a:gd name="T12" fmla="*/ 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0" y="4"/>
                  </a:moveTo>
                  <a:cubicBezTo>
                    <a:pt x="1" y="4"/>
                    <a:pt x="3" y="2"/>
                    <a:pt x="6" y="2"/>
                  </a:cubicBezTo>
                  <a:cubicBezTo>
                    <a:pt x="9" y="2"/>
                    <a:pt x="12" y="3"/>
                    <a:pt x="12" y="3"/>
                  </a:cubicBezTo>
                  <a:cubicBezTo>
                    <a:pt x="12" y="3"/>
                    <a:pt x="12" y="2"/>
                    <a:pt x="11" y="1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8">
              <a:extLst>
                <a:ext uri="{FF2B5EF4-FFF2-40B4-BE49-F238E27FC236}">
                  <a16:creationId xmlns:a16="http://schemas.microsoft.com/office/drawing/2014/main" id="{C98656A1-EF89-465A-B781-3B063ECAF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" y="1509"/>
              <a:ext cx="43" cy="26"/>
            </a:xfrm>
            <a:custGeom>
              <a:avLst/>
              <a:gdLst>
                <a:gd name="T0" fmla="*/ 16 w 18"/>
                <a:gd name="T1" fmla="*/ 0 h 11"/>
                <a:gd name="T2" fmla="*/ 0 w 18"/>
                <a:gd name="T3" fmla="*/ 5 h 11"/>
                <a:gd name="T4" fmla="*/ 11 w 18"/>
                <a:gd name="T5" fmla="*/ 8 h 11"/>
                <a:gd name="T6" fmla="*/ 16 w 1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1">
                  <a:moveTo>
                    <a:pt x="16" y="0"/>
                  </a:moveTo>
                  <a:cubicBezTo>
                    <a:pt x="12" y="2"/>
                    <a:pt x="5" y="5"/>
                    <a:pt x="0" y="5"/>
                  </a:cubicBezTo>
                  <a:cubicBezTo>
                    <a:pt x="0" y="5"/>
                    <a:pt x="4" y="11"/>
                    <a:pt x="11" y="8"/>
                  </a:cubicBezTo>
                  <a:cubicBezTo>
                    <a:pt x="18" y="6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9">
              <a:extLst>
                <a:ext uri="{FF2B5EF4-FFF2-40B4-BE49-F238E27FC236}">
                  <a16:creationId xmlns:a16="http://schemas.microsoft.com/office/drawing/2014/main" id="{0B075118-7394-4F37-84B8-3992D0E13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7" y="1573"/>
              <a:ext cx="76" cy="41"/>
            </a:xfrm>
            <a:custGeom>
              <a:avLst/>
              <a:gdLst>
                <a:gd name="T0" fmla="*/ 0 w 32"/>
                <a:gd name="T1" fmla="*/ 11 h 17"/>
                <a:gd name="T2" fmla="*/ 32 w 32"/>
                <a:gd name="T3" fmla="*/ 0 h 17"/>
                <a:gd name="T4" fmla="*/ 1 w 32"/>
                <a:gd name="T5" fmla="*/ 16 h 17"/>
                <a:gd name="T6" fmla="*/ 0 w 32"/>
                <a:gd name="T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7">
                  <a:moveTo>
                    <a:pt x="0" y="11"/>
                  </a:moveTo>
                  <a:cubicBezTo>
                    <a:pt x="0" y="11"/>
                    <a:pt x="17" y="11"/>
                    <a:pt x="32" y="0"/>
                  </a:cubicBezTo>
                  <a:cubicBezTo>
                    <a:pt x="32" y="0"/>
                    <a:pt x="25" y="17"/>
                    <a:pt x="1" y="16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40">
              <a:extLst>
                <a:ext uri="{FF2B5EF4-FFF2-40B4-BE49-F238E27FC236}">
                  <a16:creationId xmlns:a16="http://schemas.microsoft.com/office/drawing/2014/main" id="{9FF7C60C-02B2-4B15-909E-FD4055325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" y="1245"/>
              <a:ext cx="418" cy="369"/>
            </a:xfrm>
            <a:custGeom>
              <a:avLst/>
              <a:gdLst>
                <a:gd name="T0" fmla="*/ 173 w 176"/>
                <a:gd name="T1" fmla="*/ 127 h 155"/>
                <a:gd name="T2" fmla="*/ 164 w 176"/>
                <a:gd name="T3" fmla="*/ 125 h 155"/>
                <a:gd name="T4" fmla="*/ 155 w 176"/>
                <a:gd name="T5" fmla="*/ 116 h 155"/>
                <a:gd name="T6" fmla="*/ 148 w 176"/>
                <a:gd name="T7" fmla="*/ 101 h 155"/>
                <a:gd name="T8" fmla="*/ 138 w 176"/>
                <a:gd name="T9" fmla="*/ 71 h 155"/>
                <a:gd name="T10" fmla="*/ 137 w 176"/>
                <a:gd name="T11" fmla="*/ 68 h 155"/>
                <a:gd name="T12" fmla="*/ 136 w 176"/>
                <a:gd name="T13" fmla="*/ 65 h 155"/>
                <a:gd name="T14" fmla="*/ 70 w 176"/>
                <a:gd name="T15" fmla="*/ 6 h 155"/>
                <a:gd name="T16" fmla="*/ 21 w 176"/>
                <a:gd name="T17" fmla="*/ 25 h 155"/>
                <a:gd name="T18" fmla="*/ 12 w 176"/>
                <a:gd name="T19" fmla="*/ 38 h 155"/>
                <a:gd name="T20" fmla="*/ 1 w 176"/>
                <a:gd name="T21" fmla="*/ 60 h 155"/>
                <a:gd name="T22" fmla="*/ 1 w 176"/>
                <a:gd name="T23" fmla="*/ 72 h 155"/>
                <a:gd name="T24" fmla="*/ 3 w 176"/>
                <a:gd name="T25" fmla="*/ 61 h 155"/>
                <a:gd name="T26" fmla="*/ 8 w 176"/>
                <a:gd name="T27" fmla="*/ 49 h 155"/>
                <a:gd name="T28" fmla="*/ 10 w 176"/>
                <a:gd name="T29" fmla="*/ 76 h 155"/>
                <a:gd name="T30" fmla="*/ 19 w 176"/>
                <a:gd name="T31" fmla="*/ 74 h 155"/>
                <a:gd name="T32" fmla="*/ 49 w 176"/>
                <a:gd name="T33" fmla="*/ 64 h 155"/>
                <a:gd name="T34" fmla="*/ 53 w 176"/>
                <a:gd name="T35" fmla="*/ 37 h 155"/>
                <a:gd name="T36" fmla="*/ 53 w 176"/>
                <a:gd name="T37" fmla="*/ 37 h 155"/>
                <a:gd name="T38" fmla="*/ 93 w 176"/>
                <a:gd name="T39" fmla="*/ 76 h 155"/>
                <a:gd name="T40" fmla="*/ 99 w 176"/>
                <a:gd name="T41" fmla="*/ 155 h 155"/>
                <a:gd name="T42" fmla="*/ 138 w 176"/>
                <a:gd name="T43" fmla="*/ 80 h 155"/>
                <a:gd name="T44" fmla="*/ 146 w 176"/>
                <a:gd name="T45" fmla="*/ 101 h 155"/>
                <a:gd name="T46" fmla="*/ 153 w 176"/>
                <a:gd name="T47" fmla="*/ 117 h 155"/>
                <a:gd name="T48" fmla="*/ 164 w 176"/>
                <a:gd name="T49" fmla="*/ 126 h 155"/>
                <a:gd name="T50" fmla="*/ 173 w 176"/>
                <a:gd name="T51" fmla="*/ 128 h 155"/>
                <a:gd name="T52" fmla="*/ 176 w 176"/>
                <a:gd name="T53" fmla="*/ 126 h 155"/>
                <a:gd name="T54" fmla="*/ 173 w 176"/>
                <a:gd name="T55" fmla="*/ 12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155">
                  <a:moveTo>
                    <a:pt x="173" y="127"/>
                  </a:moveTo>
                  <a:cubicBezTo>
                    <a:pt x="171" y="127"/>
                    <a:pt x="168" y="127"/>
                    <a:pt x="164" y="125"/>
                  </a:cubicBezTo>
                  <a:cubicBezTo>
                    <a:pt x="161" y="123"/>
                    <a:pt x="158" y="120"/>
                    <a:pt x="155" y="116"/>
                  </a:cubicBezTo>
                  <a:cubicBezTo>
                    <a:pt x="152" y="111"/>
                    <a:pt x="150" y="106"/>
                    <a:pt x="148" y="101"/>
                  </a:cubicBezTo>
                  <a:cubicBezTo>
                    <a:pt x="143" y="89"/>
                    <a:pt x="140" y="79"/>
                    <a:pt x="138" y="71"/>
                  </a:cubicBezTo>
                  <a:cubicBezTo>
                    <a:pt x="137" y="70"/>
                    <a:pt x="137" y="69"/>
                    <a:pt x="137" y="68"/>
                  </a:cubicBezTo>
                  <a:cubicBezTo>
                    <a:pt x="136" y="67"/>
                    <a:pt x="136" y="66"/>
                    <a:pt x="136" y="65"/>
                  </a:cubicBezTo>
                  <a:cubicBezTo>
                    <a:pt x="123" y="15"/>
                    <a:pt x="79" y="6"/>
                    <a:pt x="70" y="6"/>
                  </a:cubicBezTo>
                  <a:cubicBezTo>
                    <a:pt x="61" y="6"/>
                    <a:pt x="45" y="0"/>
                    <a:pt x="21" y="25"/>
                  </a:cubicBezTo>
                  <a:cubicBezTo>
                    <a:pt x="17" y="29"/>
                    <a:pt x="14" y="33"/>
                    <a:pt x="12" y="38"/>
                  </a:cubicBezTo>
                  <a:cubicBezTo>
                    <a:pt x="6" y="45"/>
                    <a:pt x="2" y="54"/>
                    <a:pt x="1" y="60"/>
                  </a:cubicBezTo>
                  <a:cubicBezTo>
                    <a:pt x="0" y="67"/>
                    <a:pt x="0" y="72"/>
                    <a:pt x="1" y="72"/>
                  </a:cubicBezTo>
                  <a:cubicBezTo>
                    <a:pt x="1" y="72"/>
                    <a:pt x="1" y="68"/>
                    <a:pt x="3" y="61"/>
                  </a:cubicBezTo>
                  <a:cubicBezTo>
                    <a:pt x="4" y="57"/>
                    <a:pt x="5" y="53"/>
                    <a:pt x="8" y="49"/>
                  </a:cubicBezTo>
                  <a:cubicBezTo>
                    <a:pt x="4" y="64"/>
                    <a:pt x="10" y="76"/>
                    <a:pt x="10" y="76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6" y="54"/>
                    <a:pt x="50" y="42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0" y="73"/>
                    <a:pt x="93" y="76"/>
                    <a:pt x="93" y="76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40" y="146"/>
                    <a:pt x="139" y="92"/>
                    <a:pt x="138" y="80"/>
                  </a:cubicBezTo>
                  <a:cubicBezTo>
                    <a:pt x="140" y="87"/>
                    <a:pt x="143" y="94"/>
                    <a:pt x="146" y="101"/>
                  </a:cubicBezTo>
                  <a:cubicBezTo>
                    <a:pt x="148" y="107"/>
                    <a:pt x="150" y="112"/>
                    <a:pt x="153" y="117"/>
                  </a:cubicBezTo>
                  <a:cubicBezTo>
                    <a:pt x="156" y="121"/>
                    <a:pt x="160" y="125"/>
                    <a:pt x="164" y="126"/>
                  </a:cubicBezTo>
                  <a:cubicBezTo>
                    <a:pt x="167" y="128"/>
                    <a:pt x="171" y="128"/>
                    <a:pt x="173" y="128"/>
                  </a:cubicBezTo>
                  <a:cubicBezTo>
                    <a:pt x="175" y="127"/>
                    <a:pt x="176" y="127"/>
                    <a:pt x="176" y="126"/>
                  </a:cubicBezTo>
                  <a:cubicBezTo>
                    <a:pt x="176" y="126"/>
                    <a:pt x="175" y="127"/>
                    <a:pt x="173" y="127"/>
                  </a:cubicBezTo>
                  <a:close/>
                </a:path>
              </a:pathLst>
            </a:custGeom>
            <a:solidFill>
              <a:srgbClr val="FB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41">
              <a:extLst>
                <a:ext uri="{FF2B5EF4-FFF2-40B4-BE49-F238E27FC236}">
                  <a16:creationId xmlns:a16="http://schemas.microsoft.com/office/drawing/2014/main" id="{58168127-EEC0-45C1-A290-76C87815E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" y="1433"/>
              <a:ext cx="21" cy="69"/>
            </a:xfrm>
            <a:custGeom>
              <a:avLst/>
              <a:gdLst>
                <a:gd name="T0" fmla="*/ 8 w 9"/>
                <a:gd name="T1" fmla="*/ 29 h 29"/>
                <a:gd name="T2" fmla="*/ 3 w 9"/>
                <a:gd name="T3" fmla="*/ 28 h 29"/>
                <a:gd name="T4" fmla="*/ 1 w 9"/>
                <a:gd name="T5" fmla="*/ 27 h 29"/>
                <a:gd name="T6" fmla="*/ 1 w 9"/>
                <a:gd name="T7" fmla="*/ 25 h 29"/>
                <a:gd name="T8" fmla="*/ 4 w 9"/>
                <a:gd name="T9" fmla="*/ 18 h 29"/>
                <a:gd name="T10" fmla="*/ 8 w 9"/>
                <a:gd name="T11" fmla="*/ 5 h 29"/>
                <a:gd name="T12" fmla="*/ 9 w 9"/>
                <a:gd name="T13" fmla="*/ 0 h 29"/>
                <a:gd name="T14" fmla="*/ 7 w 9"/>
                <a:gd name="T15" fmla="*/ 5 h 29"/>
                <a:gd name="T16" fmla="*/ 2 w 9"/>
                <a:gd name="T17" fmla="*/ 17 h 29"/>
                <a:gd name="T18" fmla="*/ 0 w 9"/>
                <a:gd name="T19" fmla="*/ 24 h 29"/>
                <a:gd name="T20" fmla="*/ 0 w 9"/>
                <a:gd name="T21" fmla="*/ 28 h 29"/>
                <a:gd name="T22" fmla="*/ 1 w 9"/>
                <a:gd name="T23" fmla="*/ 29 h 29"/>
                <a:gd name="T24" fmla="*/ 3 w 9"/>
                <a:gd name="T25" fmla="*/ 29 h 29"/>
                <a:gd name="T26" fmla="*/ 8 w 9"/>
                <a:gd name="T2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9">
                  <a:moveTo>
                    <a:pt x="8" y="29"/>
                  </a:moveTo>
                  <a:cubicBezTo>
                    <a:pt x="8" y="28"/>
                    <a:pt x="6" y="28"/>
                    <a:pt x="3" y="28"/>
                  </a:cubicBezTo>
                  <a:cubicBezTo>
                    <a:pt x="2" y="28"/>
                    <a:pt x="1" y="28"/>
                    <a:pt x="1" y="27"/>
                  </a:cubicBezTo>
                  <a:cubicBezTo>
                    <a:pt x="1" y="27"/>
                    <a:pt x="1" y="26"/>
                    <a:pt x="1" y="25"/>
                  </a:cubicBezTo>
                  <a:cubicBezTo>
                    <a:pt x="2" y="22"/>
                    <a:pt x="3" y="20"/>
                    <a:pt x="4" y="18"/>
                  </a:cubicBezTo>
                  <a:cubicBezTo>
                    <a:pt x="5" y="13"/>
                    <a:pt x="7" y="8"/>
                    <a:pt x="8" y="5"/>
                  </a:cubicBezTo>
                  <a:cubicBezTo>
                    <a:pt x="9" y="2"/>
                    <a:pt x="9" y="0"/>
                    <a:pt x="9" y="0"/>
                  </a:cubicBezTo>
                  <a:cubicBezTo>
                    <a:pt x="9" y="0"/>
                    <a:pt x="8" y="2"/>
                    <a:pt x="7" y="5"/>
                  </a:cubicBezTo>
                  <a:cubicBezTo>
                    <a:pt x="6" y="8"/>
                    <a:pt x="4" y="12"/>
                    <a:pt x="2" y="17"/>
                  </a:cubicBezTo>
                  <a:cubicBezTo>
                    <a:pt x="2" y="20"/>
                    <a:pt x="1" y="22"/>
                    <a:pt x="0" y="24"/>
                  </a:cubicBezTo>
                  <a:cubicBezTo>
                    <a:pt x="0" y="25"/>
                    <a:pt x="0" y="26"/>
                    <a:pt x="0" y="28"/>
                  </a:cubicBezTo>
                  <a:cubicBezTo>
                    <a:pt x="0" y="28"/>
                    <a:pt x="1" y="29"/>
                    <a:pt x="1" y="29"/>
                  </a:cubicBezTo>
                  <a:cubicBezTo>
                    <a:pt x="2" y="29"/>
                    <a:pt x="2" y="29"/>
                    <a:pt x="3" y="29"/>
                  </a:cubicBezTo>
                  <a:cubicBezTo>
                    <a:pt x="6" y="29"/>
                    <a:pt x="8" y="29"/>
                    <a:pt x="8" y="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42">
              <a:extLst>
                <a:ext uri="{FF2B5EF4-FFF2-40B4-BE49-F238E27FC236}">
                  <a16:creationId xmlns:a16="http://schemas.microsoft.com/office/drawing/2014/main" id="{38E32034-72A1-410C-B0B2-021E434B1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" y="1452"/>
              <a:ext cx="47" cy="52"/>
            </a:xfrm>
            <a:custGeom>
              <a:avLst/>
              <a:gdLst>
                <a:gd name="T0" fmla="*/ 0 w 20"/>
                <a:gd name="T1" fmla="*/ 20 h 22"/>
                <a:gd name="T2" fmla="*/ 1 w 20"/>
                <a:gd name="T3" fmla="*/ 8 h 22"/>
                <a:gd name="T4" fmla="*/ 10 w 20"/>
                <a:gd name="T5" fmla="*/ 0 h 22"/>
                <a:gd name="T6" fmla="*/ 19 w 20"/>
                <a:gd name="T7" fmla="*/ 8 h 22"/>
                <a:gd name="T8" fmla="*/ 14 w 20"/>
                <a:gd name="T9" fmla="*/ 20 h 22"/>
                <a:gd name="T10" fmla="*/ 0 w 20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2">
                  <a:moveTo>
                    <a:pt x="0" y="20"/>
                  </a:moveTo>
                  <a:cubicBezTo>
                    <a:pt x="0" y="16"/>
                    <a:pt x="0" y="12"/>
                    <a:pt x="1" y="8"/>
                  </a:cubicBezTo>
                  <a:cubicBezTo>
                    <a:pt x="3" y="4"/>
                    <a:pt x="6" y="1"/>
                    <a:pt x="10" y="0"/>
                  </a:cubicBezTo>
                  <a:cubicBezTo>
                    <a:pt x="14" y="0"/>
                    <a:pt x="19" y="4"/>
                    <a:pt x="19" y="8"/>
                  </a:cubicBezTo>
                  <a:cubicBezTo>
                    <a:pt x="20" y="13"/>
                    <a:pt x="18" y="17"/>
                    <a:pt x="14" y="20"/>
                  </a:cubicBezTo>
                  <a:cubicBezTo>
                    <a:pt x="10" y="22"/>
                    <a:pt x="4" y="22"/>
                    <a:pt x="0" y="20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3">
              <a:extLst>
                <a:ext uri="{FF2B5EF4-FFF2-40B4-BE49-F238E27FC236}">
                  <a16:creationId xmlns:a16="http://schemas.microsoft.com/office/drawing/2014/main" id="{0CA912A2-CFF0-4B29-A68F-7D084C485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0" y="1464"/>
              <a:ext cx="22" cy="31"/>
            </a:xfrm>
            <a:custGeom>
              <a:avLst/>
              <a:gdLst>
                <a:gd name="T0" fmla="*/ 0 w 9"/>
                <a:gd name="T1" fmla="*/ 11 h 13"/>
                <a:gd name="T2" fmla="*/ 3 w 9"/>
                <a:gd name="T3" fmla="*/ 11 h 13"/>
                <a:gd name="T4" fmla="*/ 6 w 9"/>
                <a:gd name="T5" fmla="*/ 6 h 13"/>
                <a:gd name="T6" fmla="*/ 6 w 9"/>
                <a:gd name="T7" fmla="*/ 3 h 13"/>
                <a:gd name="T8" fmla="*/ 3 w 9"/>
                <a:gd name="T9" fmla="*/ 2 h 13"/>
                <a:gd name="T10" fmla="*/ 0 w 9"/>
                <a:gd name="T11" fmla="*/ 2 h 13"/>
                <a:gd name="T12" fmla="*/ 3 w 9"/>
                <a:gd name="T13" fmla="*/ 0 h 13"/>
                <a:gd name="T14" fmla="*/ 7 w 9"/>
                <a:gd name="T15" fmla="*/ 1 h 13"/>
                <a:gd name="T16" fmla="*/ 8 w 9"/>
                <a:gd name="T17" fmla="*/ 6 h 13"/>
                <a:gd name="T18" fmla="*/ 7 w 9"/>
                <a:gd name="T19" fmla="*/ 10 h 13"/>
                <a:gd name="T20" fmla="*/ 3 w 9"/>
                <a:gd name="T21" fmla="*/ 12 h 13"/>
                <a:gd name="T22" fmla="*/ 0 w 9"/>
                <a:gd name="T2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3">
                  <a:moveTo>
                    <a:pt x="0" y="11"/>
                  </a:moveTo>
                  <a:cubicBezTo>
                    <a:pt x="0" y="11"/>
                    <a:pt x="1" y="11"/>
                    <a:pt x="3" y="11"/>
                  </a:cubicBezTo>
                  <a:cubicBezTo>
                    <a:pt x="5" y="11"/>
                    <a:pt x="6" y="9"/>
                    <a:pt x="6" y="6"/>
                  </a:cubicBezTo>
                  <a:cubicBezTo>
                    <a:pt x="7" y="5"/>
                    <a:pt x="6" y="3"/>
                    <a:pt x="6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1" y="2"/>
                    <a:pt x="0" y="3"/>
                    <a:pt x="0" y="2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8" y="2"/>
                    <a:pt x="9" y="4"/>
                    <a:pt x="8" y="6"/>
                  </a:cubicBezTo>
                  <a:cubicBezTo>
                    <a:pt x="8" y="8"/>
                    <a:pt x="8" y="9"/>
                    <a:pt x="7" y="10"/>
                  </a:cubicBezTo>
                  <a:cubicBezTo>
                    <a:pt x="6" y="12"/>
                    <a:pt x="4" y="12"/>
                    <a:pt x="3" y="12"/>
                  </a:cubicBezTo>
                  <a:cubicBezTo>
                    <a:pt x="1" y="13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4">
              <a:extLst>
                <a:ext uri="{FF2B5EF4-FFF2-40B4-BE49-F238E27FC236}">
                  <a16:creationId xmlns:a16="http://schemas.microsoft.com/office/drawing/2014/main" id="{7B2C1F8C-E4CB-4159-95A4-7730D1FD4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" y="1495"/>
              <a:ext cx="36" cy="31"/>
            </a:xfrm>
            <a:custGeom>
              <a:avLst/>
              <a:gdLst>
                <a:gd name="T0" fmla="*/ 13 w 15"/>
                <a:gd name="T1" fmla="*/ 1 h 13"/>
                <a:gd name="T2" fmla="*/ 15 w 15"/>
                <a:gd name="T3" fmla="*/ 6 h 13"/>
                <a:gd name="T4" fmla="*/ 13 w 15"/>
                <a:gd name="T5" fmla="*/ 11 h 13"/>
                <a:gd name="T6" fmla="*/ 6 w 15"/>
                <a:gd name="T7" fmla="*/ 13 h 13"/>
                <a:gd name="T8" fmla="*/ 1 w 15"/>
                <a:gd name="T9" fmla="*/ 9 h 13"/>
                <a:gd name="T10" fmla="*/ 0 w 15"/>
                <a:gd name="T11" fmla="*/ 3 h 13"/>
                <a:gd name="T12" fmla="*/ 3 w 15"/>
                <a:gd name="T13" fmla="*/ 0 h 13"/>
                <a:gd name="T14" fmla="*/ 1 w 15"/>
                <a:gd name="T15" fmla="*/ 4 h 13"/>
                <a:gd name="T16" fmla="*/ 2 w 15"/>
                <a:gd name="T17" fmla="*/ 8 h 13"/>
                <a:gd name="T18" fmla="*/ 6 w 15"/>
                <a:gd name="T19" fmla="*/ 11 h 13"/>
                <a:gd name="T20" fmla="*/ 11 w 15"/>
                <a:gd name="T21" fmla="*/ 10 h 13"/>
                <a:gd name="T22" fmla="*/ 13 w 15"/>
                <a:gd name="T23" fmla="*/ 6 h 13"/>
                <a:gd name="T24" fmla="*/ 13 w 15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3">
                  <a:moveTo>
                    <a:pt x="13" y="1"/>
                  </a:moveTo>
                  <a:cubicBezTo>
                    <a:pt x="13" y="1"/>
                    <a:pt x="15" y="3"/>
                    <a:pt x="15" y="6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1" y="12"/>
                    <a:pt x="9" y="13"/>
                    <a:pt x="6" y="13"/>
                  </a:cubicBezTo>
                  <a:cubicBezTo>
                    <a:pt x="4" y="12"/>
                    <a:pt x="2" y="11"/>
                    <a:pt x="1" y="9"/>
                  </a:cubicBezTo>
                  <a:cubicBezTo>
                    <a:pt x="0" y="7"/>
                    <a:pt x="0" y="5"/>
                    <a:pt x="0" y="3"/>
                  </a:cubicBezTo>
                  <a:cubicBezTo>
                    <a:pt x="1" y="0"/>
                    <a:pt x="3" y="0"/>
                    <a:pt x="3" y="0"/>
                  </a:cubicBezTo>
                  <a:cubicBezTo>
                    <a:pt x="3" y="0"/>
                    <a:pt x="2" y="1"/>
                    <a:pt x="1" y="4"/>
                  </a:cubicBezTo>
                  <a:cubicBezTo>
                    <a:pt x="1" y="5"/>
                    <a:pt x="1" y="7"/>
                    <a:pt x="2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3" y="8"/>
                    <a:pt x="13" y="7"/>
                    <a:pt x="13" y="6"/>
                  </a:cubicBezTo>
                  <a:cubicBezTo>
                    <a:pt x="14" y="3"/>
                    <a:pt x="13" y="2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5">
              <a:extLst>
                <a:ext uri="{FF2B5EF4-FFF2-40B4-BE49-F238E27FC236}">
                  <a16:creationId xmlns:a16="http://schemas.microsoft.com/office/drawing/2014/main" id="{83E02138-F96E-44F4-96FB-008F4FFC0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0" y="1326"/>
              <a:ext cx="124" cy="143"/>
            </a:xfrm>
            <a:custGeom>
              <a:avLst/>
              <a:gdLst>
                <a:gd name="T0" fmla="*/ 52 w 52"/>
                <a:gd name="T1" fmla="*/ 56 h 60"/>
                <a:gd name="T2" fmla="*/ 49 w 52"/>
                <a:gd name="T3" fmla="*/ 58 h 60"/>
                <a:gd name="T4" fmla="*/ 39 w 52"/>
                <a:gd name="T5" fmla="*/ 60 h 60"/>
                <a:gd name="T6" fmla="*/ 25 w 52"/>
                <a:gd name="T7" fmla="*/ 56 h 60"/>
                <a:gd name="T8" fmla="*/ 11 w 52"/>
                <a:gd name="T9" fmla="*/ 44 h 60"/>
                <a:gd name="T10" fmla="*/ 1 w 52"/>
                <a:gd name="T11" fmla="*/ 13 h 60"/>
                <a:gd name="T12" fmla="*/ 0 w 52"/>
                <a:gd name="T13" fmla="*/ 4 h 60"/>
                <a:gd name="T14" fmla="*/ 0 w 52"/>
                <a:gd name="T15" fmla="*/ 0 h 60"/>
                <a:gd name="T16" fmla="*/ 2 w 52"/>
                <a:gd name="T17" fmla="*/ 13 h 60"/>
                <a:gd name="T18" fmla="*/ 13 w 52"/>
                <a:gd name="T19" fmla="*/ 43 h 60"/>
                <a:gd name="T20" fmla="*/ 26 w 52"/>
                <a:gd name="T21" fmla="*/ 55 h 60"/>
                <a:gd name="T22" fmla="*/ 39 w 52"/>
                <a:gd name="T23" fmla="*/ 58 h 60"/>
                <a:gd name="T24" fmla="*/ 52 w 52"/>
                <a:gd name="T25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0">
                  <a:moveTo>
                    <a:pt x="52" y="56"/>
                  </a:moveTo>
                  <a:cubicBezTo>
                    <a:pt x="52" y="56"/>
                    <a:pt x="51" y="57"/>
                    <a:pt x="49" y="58"/>
                  </a:cubicBezTo>
                  <a:cubicBezTo>
                    <a:pt x="47" y="59"/>
                    <a:pt x="43" y="60"/>
                    <a:pt x="39" y="60"/>
                  </a:cubicBezTo>
                  <a:cubicBezTo>
                    <a:pt x="35" y="60"/>
                    <a:pt x="30" y="59"/>
                    <a:pt x="25" y="56"/>
                  </a:cubicBezTo>
                  <a:cubicBezTo>
                    <a:pt x="20" y="54"/>
                    <a:pt x="15" y="49"/>
                    <a:pt x="11" y="44"/>
                  </a:cubicBezTo>
                  <a:cubicBezTo>
                    <a:pt x="4" y="33"/>
                    <a:pt x="2" y="22"/>
                    <a:pt x="1" y="13"/>
                  </a:cubicBezTo>
                  <a:cubicBezTo>
                    <a:pt x="0" y="9"/>
                    <a:pt x="0" y="6"/>
                    <a:pt x="0" y="4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5"/>
                    <a:pt x="2" y="13"/>
                  </a:cubicBezTo>
                  <a:cubicBezTo>
                    <a:pt x="4" y="21"/>
                    <a:pt x="6" y="33"/>
                    <a:pt x="13" y="43"/>
                  </a:cubicBezTo>
                  <a:cubicBezTo>
                    <a:pt x="17" y="48"/>
                    <a:pt x="21" y="52"/>
                    <a:pt x="26" y="55"/>
                  </a:cubicBezTo>
                  <a:cubicBezTo>
                    <a:pt x="30" y="57"/>
                    <a:pt x="35" y="58"/>
                    <a:pt x="39" y="58"/>
                  </a:cubicBezTo>
                  <a:cubicBezTo>
                    <a:pt x="47" y="59"/>
                    <a:pt x="52" y="55"/>
                    <a:pt x="52" y="56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6">
              <a:extLst>
                <a:ext uri="{FF2B5EF4-FFF2-40B4-BE49-F238E27FC236}">
                  <a16:creationId xmlns:a16="http://schemas.microsoft.com/office/drawing/2014/main" id="{05F26256-6142-44F8-8D9D-965CB73B8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" y="1312"/>
              <a:ext cx="41" cy="66"/>
            </a:xfrm>
            <a:custGeom>
              <a:avLst/>
              <a:gdLst>
                <a:gd name="T0" fmla="*/ 17 w 17"/>
                <a:gd name="T1" fmla="*/ 28 h 28"/>
                <a:gd name="T2" fmla="*/ 10 w 17"/>
                <a:gd name="T3" fmla="*/ 13 h 28"/>
                <a:gd name="T4" fmla="*/ 0 w 17"/>
                <a:gd name="T5" fmla="*/ 0 h 28"/>
                <a:gd name="T6" fmla="*/ 11 w 17"/>
                <a:gd name="T7" fmla="*/ 12 h 28"/>
                <a:gd name="T8" fmla="*/ 17 w 1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8">
                  <a:moveTo>
                    <a:pt x="17" y="28"/>
                  </a:moveTo>
                  <a:cubicBezTo>
                    <a:pt x="16" y="28"/>
                    <a:pt x="14" y="21"/>
                    <a:pt x="10" y="13"/>
                  </a:cubicBezTo>
                  <a:cubicBezTo>
                    <a:pt x="5" y="6"/>
                    <a:pt x="0" y="1"/>
                    <a:pt x="0" y="0"/>
                  </a:cubicBezTo>
                  <a:cubicBezTo>
                    <a:pt x="0" y="0"/>
                    <a:pt x="7" y="4"/>
                    <a:pt x="11" y="12"/>
                  </a:cubicBezTo>
                  <a:cubicBezTo>
                    <a:pt x="16" y="20"/>
                    <a:pt x="17" y="27"/>
                    <a:pt x="17" y="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7">
              <a:extLst>
                <a:ext uri="{FF2B5EF4-FFF2-40B4-BE49-F238E27FC236}">
                  <a16:creationId xmlns:a16="http://schemas.microsoft.com/office/drawing/2014/main" id="{697FE08F-2C17-4D4E-9D94-5B1E850EF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5" y="1982"/>
              <a:ext cx="161" cy="199"/>
            </a:xfrm>
            <a:custGeom>
              <a:avLst/>
              <a:gdLst>
                <a:gd name="T0" fmla="*/ 57 w 68"/>
                <a:gd name="T1" fmla="*/ 84 h 84"/>
                <a:gd name="T2" fmla="*/ 43 w 68"/>
                <a:gd name="T3" fmla="*/ 83 h 84"/>
                <a:gd name="T4" fmla="*/ 19 w 68"/>
                <a:gd name="T5" fmla="*/ 79 h 84"/>
                <a:gd name="T6" fmla="*/ 21 w 68"/>
                <a:gd name="T7" fmla="*/ 70 h 84"/>
                <a:gd name="T8" fmla="*/ 13 w 68"/>
                <a:gd name="T9" fmla="*/ 61 h 84"/>
                <a:gd name="T10" fmla="*/ 18 w 68"/>
                <a:gd name="T11" fmla="*/ 56 h 84"/>
                <a:gd name="T12" fmla="*/ 8 w 68"/>
                <a:gd name="T13" fmla="*/ 50 h 84"/>
                <a:gd name="T14" fmla="*/ 12 w 68"/>
                <a:gd name="T15" fmla="*/ 43 h 84"/>
                <a:gd name="T16" fmla="*/ 4 w 68"/>
                <a:gd name="T17" fmla="*/ 28 h 84"/>
                <a:gd name="T18" fmla="*/ 15 w 68"/>
                <a:gd name="T19" fmla="*/ 32 h 84"/>
                <a:gd name="T20" fmla="*/ 35 w 68"/>
                <a:gd name="T21" fmla="*/ 29 h 84"/>
                <a:gd name="T22" fmla="*/ 28 w 68"/>
                <a:gd name="T23" fmla="*/ 3 h 84"/>
                <a:gd name="T24" fmla="*/ 36 w 68"/>
                <a:gd name="T25" fmla="*/ 5 h 84"/>
                <a:gd name="T26" fmla="*/ 41 w 68"/>
                <a:gd name="T27" fmla="*/ 17 h 84"/>
                <a:gd name="T28" fmla="*/ 48 w 68"/>
                <a:gd name="T29" fmla="*/ 26 h 84"/>
                <a:gd name="T30" fmla="*/ 56 w 68"/>
                <a:gd name="T31" fmla="*/ 33 h 84"/>
                <a:gd name="T32" fmla="*/ 68 w 68"/>
                <a:gd name="T33" fmla="*/ 45 h 84"/>
                <a:gd name="T34" fmla="*/ 57 w 68"/>
                <a:gd name="T3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84">
                  <a:moveTo>
                    <a:pt x="57" y="84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30" y="82"/>
                    <a:pt x="23" y="82"/>
                    <a:pt x="19" y="79"/>
                  </a:cubicBezTo>
                  <a:cubicBezTo>
                    <a:pt x="15" y="74"/>
                    <a:pt x="21" y="70"/>
                    <a:pt x="21" y="70"/>
                  </a:cubicBezTo>
                  <a:cubicBezTo>
                    <a:pt x="21" y="70"/>
                    <a:pt x="12" y="66"/>
                    <a:pt x="13" y="61"/>
                  </a:cubicBezTo>
                  <a:cubicBezTo>
                    <a:pt x="13" y="57"/>
                    <a:pt x="18" y="56"/>
                    <a:pt x="18" y="56"/>
                  </a:cubicBezTo>
                  <a:cubicBezTo>
                    <a:pt x="18" y="56"/>
                    <a:pt x="10" y="53"/>
                    <a:pt x="8" y="50"/>
                  </a:cubicBezTo>
                  <a:cubicBezTo>
                    <a:pt x="6" y="45"/>
                    <a:pt x="12" y="43"/>
                    <a:pt x="12" y="43"/>
                  </a:cubicBezTo>
                  <a:cubicBezTo>
                    <a:pt x="0" y="36"/>
                    <a:pt x="1" y="29"/>
                    <a:pt x="4" y="28"/>
                  </a:cubicBezTo>
                  <a:cubicBezTo>
                    <a:pt x="7" y="28"/>
                    <a:pt x="15" y="32"/>
                    <a:pt x="15" y="32"/>
                  </a:cubicBezTo>
                  <a:cubicBezTo>
                    <a:pt x="23" y="34"/>
                    <a:pt x="43" y="40"/>
                    <a:pt x="35" y="29"/>
                  </a:cubicBezTo>
                  <a:cubicBezTo>
                    <a:pt x="28" y="18"/>
                    <a:pt x="26" y="6"/>
                    <a:pt x="28" y="3"/>
                  </a:cubicBezTo>
                  <a:cubicBezTo>
                    <a:pt x="30" y="0"/>
                    <a:pt x="35" y="1"/>
                    <a:pt x="36" y="5"/>
                  </a:cubicBezTo>
                  <a:cubicBezTo>
                    <a:pt x="36" y="8"/>
                    <a:pt x="39" y="13"/>
                    <a:pt x="41" y="17"/>
                  </a:cubicBezTo>
                  <a:cubicBezTo>
                    <a:pt x="43" y="20"/>
                    <a:pt x="45" y="23"/>
                    <a:pt x="48" y="26"/>
                  </a:cubicBezTo>
                  <a:cubicBezTo>
                    <a:pt x="51" y="29"/>
                    <a:pt x="54" y="31"/>
                    <a:pt x="56" y="33"/>
                  </a:cubicBezTo>
                  <a:cubicBezTo>
                    <a:pt x="68" y="45"/>
                    <a:pt x="68" y="45"/>
                    <a:pt x="68" y="45"/>
                  </a:cubicBezTo>
                  <a:lnTo>
                    <a:pt x="57" y="84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8">
              <a:extLst>
                <a:ext uri="{FF2B5EF4-FFF2-40B4-BE49-F238E27FC236}">
                  <a16:creationId xmlns:a16="http://schemas.microsoft.com/office/drawing/2014/main" id="{64D61B00-3441-4DFC-9CBD-3D04CED35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" y="1832"/>
              <a:ext cx="66" cy="183"/>
            </a:xfrm>
            <a:custGeom>
              <a:avLst/>
              <a:gdLst>
                <a:gd name="T0" fmla="*/ 10 w 28"/>
                <a:gd name="T1" fmla="*/ 6 h 77"/>
                <a:gd name="T2" fmla="*/ 17 w 28"/>
                <a:gd name="T3" fmla="*/ 2 h 77"/>
                <a:gd name="T4" fmla="*/ 17 w 28"/>
                <a:gd name="T5" fmla="*/ 7 h 77"/>
                <a:gd name="T6" fmla="*/ 9 w 28"/>
                <a:gd name="T7" fmla="*/ 35 h 77"/>
                <a:gd name="T8" fmla="*/ 9 w 28"/>
                <a:gd name="T9" fmla="*/ 35 h 77"/>
                <a:gd name="T10" fmla="*/ 17 w 28"/>
                <a:gd name="T11" fmla="*/ 15 h 77"/>
                <a:gd name="T12" fmla="*/ 23 w 28"/>
                <a:gd name="T13" fmla="*/ 12 h 77"/>
                <a:gd name="T14" fmla="*/ 23 w 28"/>
                <a:gd name="T15" fmla="*/ 16 h 77"/>
                <a:gd name="T16" fmla="*/ 16 w 28"/>
                <a:gd name="T17" fmla="*/ 40 h 77"/>
                <a:gd name="T18" fmla="*/ 22 w 28"/>
                <a:gd name="T19" fmla="*/ 25 h 77"/>
                <a:gd name="T20" fmla="*/ 26 w 28"/>
                <a:gd name="T21" fmla="*/ 22 h 77"/>
                <a:gd name="T22" fmla="*/ 28 w 28"/>
                <a:gd name="T23" fmla="*/ 26 h 77"/>
                <a:gd name="T24" fmla="*/ 23 w 28"/>
                <a:gd name="T25" fmla="*/ 44 h 77"/>
                <a:gd name="T26" fmla="*/ 24 w 28"/>
                <a:gd name="T27" fmla="*/ 63 h 77"/>
                <a:gd name="T28" fmla="*/ 24 w 28"/>
                <a:gd name="T29" fmla="*/ 65 h 77"/>
                <a:gd name="T30" fmla="*/ 26 w 28"/>
                <a:gd name="T31" fmla="*/ 67 h 77"/>
                <a:gd name="T32" fmla="*/ 14 w 28"/>
                <a:gd name="T33" fmla="*/ 77 h 77"/>
                <a:gd name="T34" fmla="*/ 2 w 28"/>
                <a:gd name="T35" fmla="*/ 42 h 77"/>
                <a:gd name="T36" fmla="*/ 2 w 28"/>
                <a:gd name="T37" fmla="*/ 28 h 77"/>
                <a:gd name="T38" fmla="*/ 10 w 28"/>
                <a:gd name="T3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77">
                  <a:moveTo>
                    <a:pt x="10" y="6"/>
                  </a:moveTo>
                  <a:cubicBezTo>
                    <a:pt x="11" y="3"/>
                    <a:pt x="14" y="0"/>
                    <a:pt x="17" y="2"/>
                  </a:cubicBezTo>
                  <a:cubicBezTo>
                    <a:pt x="18" y="3"/>
                    <a:pt x="18" y="5"/>
                    <a:pt x="17" y="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8" y="12"/>
                    <a:pt x="21" y="10"/>
                    <a:pt x="23" y="12"/>
                  </a:cubicBezTo>
                  <a:cubicBezTo>
                    <a:pt x="24" y="13"/>
                    <a:pt x="24" y="15"/>
                    <a:pt x="23" y="16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2"/>
                    <a:pt x="25" y="21"/>
                    <a:pt x="26" y="22"/>
                  </a:cubicBezTo>
                  <a:cubicBezTo>
                    <a:pt x="28" y="22"/>
                    <a:pt x="28" y="25"/>
                    <a:pt x="28" y="26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7"/>
                    <a:pt x="28" y="57"/>
                    <a:pt x="24" y="63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4" y="77"/>
                    <a:pt x="4" y="50"/>
                    <a:pt x="2" y="42"/>
                  </a:cubicBezTo>
                  <a:cubicBezTo>
                    <a:pt x="0" y="35"/>
                    <a:pt x="1" y="31"/>
                    <a:pt x="2" y="28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F9C89EE-B4EB-468B-98FB-887561861F31}"/>
              </a:ext>
            </a:extLst>
          </p:cNvPr>
          <p:cNvGrpSpPr/>
          <p:nvPr/>
        </p:nvGrpSpPr>
        <p:grpSpPr>
          <a:xfrm>
            <a:off x="663885" y="4219215"/>
            <a:ext cx="2043363" cy="1862745"/>
            <a:chOff x="4468700" y="2100924"/>
            <a:chExt cx="2043363" cy="1862745"/>
          </a:xfrm>
        </p:grpSpPr>
        <p:sp>
          <p:nvSpPr>
            <p:cNvPr id="149" name="Text Placeholder 2">
              <a:extLst>
                <a:ext uri="{FF2B5EF4-FFF2-40B4-BE49-F238E27FC236}">
                  <a16:creationId xmlns:a16="http://schemas.microsoft.com/office/drawing/2014/main" id="{1FEB45B9-D473-45BD-BFC3-298FF2966B51}"/>
                </a:ext>
              </a:extLst>
            </p:cNvPr>
            <p:cNvSpPr txBox="1">
              <a:spLocks/>
            </p:cNvSpPr>
            <p:nvPr/>
          </p:nvSpPr>
          <p:spPr>
            <a:xfrm>
              <a:off x="4468700" y="2855673"/>
              <a:ext cx="2043363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en-US" sz="2000" dirty="0">
                  <a:latin typeface="Arial Narrow" panose="020B0606020202030204" pitchFamily="34" charset="0"/>
                </a:rPr>
                <a:t>the main objective is too provide all types of news like business, sports , medical etc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150DBFE-AE56-44D3-A8AC-CDE8F2A10130}"/>
                </a:ext>
              </a:extLst>
            </p:cNvPr>
            <p:cNvGrpSpPr/>
            <p:nvPr/>
          </p:nvGrpSpPr>
          <p:grpSpPr>
            <a:xfrm>
              <a:off x="4468701" y="2100924"/>
              <a:ext cx="643132" cy="579252"/>
              <a:chOff x="4468701" y="2100924"/>
              <a:chExt cx="643132" cy="579252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D9BA9166-5C40-4563-B867-119A3026E620}"/>
                  </a:ext>
                </a:extLst>
              </p:cNvPr>
              <p:cNvGrpSpPr/>
              <p:nvPr/>
            </p:nvGrpSpPr>
            <p:grpSpPr>
              <a:xfrm>
                <a:off x="4468701" y="2100924"/>
                <a:ext cx="643132" cy="579252"/>
                <a:chOff x="5035809" y="4247797"/>
                <a:chExt cx="394930" cy="355704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66D3F840-4586-4152-8CF3-5CC0E148AE54}"/>
                    </a:ext>
                  </a:extLst>
                </p:cNvPr>
                <p:cNvSpPr/>
                <p:nvPr/>
              </p:nvSpPr>
              <p:spPr>
                <a:xfrm>
                  <a:off x="5075036" y="4247797"/>
                  <a:ext cx="355703" cy="355704"/>
                </a:xfrm>
                <a:prstGeom prst="ellipse">
                  <a:avLst/>
                </a:prstGeom>
                <a:solidFill>
                  <a:srgbClr val="7DD4FF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B3A481AB-AB39-4680-8B9E-6630B27F7791}"/>
                    </a:ext>
                  </a:extLst>
                </p:cNvPr>
                <p:cNvSpPr/>
                <p:nvPr/>
              </p:nvSpPr>
              <p:spPr>
                <a:xfrm>
                  <a:off x="5035809" y="4247797"/>
                  <a:ext cx="355703" cy="355704"/>
                </a:xfrm>
                <a:prstGeom prst="ellipse">
                  <a:avLst/>
                </a:prstGeom>
                <a:noFill/>
                <a:ln>
                  <a:solidFill>
                    <a:srgbClr val="008B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5F2255D0-0529-493A-8897-EF401887569A}"/>
                  </a:ext>
                </a:extLst>
              </p:cNvPr>
              <p:cNvSpPr txBox="1"/>
              <p:nvPr/>
            </p:nvSpPr>
            <p:spPr>
              <a:xfrm>
                <a:off x="4681547" y="2236662"/>
                <a:ext cx="129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D" sz="2000" b="1" i="1" dirty="0">
                    <a:solidFill>
                      <a:srgbClr val="008BD0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2CEE04E1-9D6D-4A7F-BCC7-AB12A3269E99}"/>
              </a:ext>
            </a:extLst>
          </p:cNvPr>
          <p:cNvGrpSpPr/>
          <p:nvPr/>
        </p:nvGrpSpPr>
        <p:grpSpPr>
          <a:xfrm>
            <a:off x="2869101" y="4219215"/>
            <a:ext cx="2043363" cy="2139744"/>
            <a:chOff x="4468700" y="2100924"/>
            <a:chExt cx="2043363" cy="2139744"/>
          </a:xfrm>
        </p:grpSpPr>
        <p:sp>
          <p:nvSpPr>
            <p:cNvPr id="156" name="Text Placeholder 2">
              <a:extLst>
                <a:ext uri="{FF2B5EF4-FFF2-40B4-BE49-F238E27FC236}">
                  <a16:creationId xmlns:a16="http://schemas.microsoft.com/office/drawing/2014/main" id="{8723F718-01AA-4FB3-8C3C-638A22EA777D}"/>
                </a:ext>
              </a:extLst>
            </p:cNvPr>
            <p:cNvSpPr txBox="1">
              <a:spLocks/>
            </p:cNvSpPr>
            <p:nvPr/>
          </p:nvSpPr>
          <p:spPr>
            <a:xfrm>
              <a:off x="4468700" y="2855673"/>
              <a:ext cx="2043363" cy="13849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en-US" sz="2000" dirty="0">
                  <a:latin typeface="Arial Narrow" panose="020B0606020202030204" pitchFamily="34" charset="0"/>
                </a:rPr>
                <a:t>people having busy Schedule can easily get news update in less time with there accordance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CD92805-AD8F-45E0-8DD7-96191E6AE6F1}"/>
                </a:ext>
              </a:extLst>
            </p:cNvPr>
            <p:cNvGrpSpPr/>
            <p:nvPr/>
          </p:nvGrpSpPr>
          <p:grpSpPr>
            <a:xfrm>
              <a:off x="4468701" y="2100924"/>
              <a:ext cx="643132" cy="579252"/>
              <a:chOff x="4468701" y="2100924"/>
              <a:chExt cx="643132" cy="579252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82637333-4E59-46A2-8332-C94ED5B90DA7}"/>
                  </a:ext>
                </a:extLst>
              </p:cNvPr>
              <p:cNvGrpSpPr/>
              <p:nvPr/>
            </p:nvGrpSpPr>
            <p:grpSpPr>
              <a:xfrm>
                <a:off x="4468701" y="2100924"/>
                <a:ext cx="643132" cy="579252"/>
                <a:chOff x="5035809" y="4247797"/>
                <a:chExt cx="394930" cy="355704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3AD6A4D-20CE-4F9D-8846-93DB0758A15F}"/>
                    </a:ext>
                  </a:extLst>
                </p:cNvPr>
                <p:cNvSpPr/>
                <p:nvPr/>
              </p:nvSpPr>
              <p:spPr>
                <a:xfrm>
                  <a:off x="5075036" y="4247797"/>
                  <a:ext cx="355703" cy="355704"/>
                </a:xfrm>
                <a:prstGeom prst="ellipse">
                  <a:avLst/>
                </a:prstGeom>
                <a:solidFill>
                  <a:srgbClr val="7DD4FF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60E2D236-5F80-4153-B9F6-0803E75B600B}"/>
                    </a:ext>
                  </a:extLst>
                </p:cNvPr>
                <p:cNvSpPr/>
                <p:nvPr/>
              </p:nvSpPr>
              <p:spPr>
                <a:xfrm>
                  <a:off x="5035809" y="4247797"/>
                  <a:ext cx="355703" cy="355704"/>
                </a:xfrm>
                <a:prstGeom prst="ellipse">
                  <a:avLst/>
                </a:prstGeom>
                <a:noFill/>
                <a:ln>
                  <a:solidFill>
                    <a:srgbClr val="008B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9125471-8E9E-4C8E-B1F9-040864D51CB7}"/>
                  </a:ext>
                </a:extLst>
              </p:cNvPr>
              <p:cNvSpPr txBox="1"/>
              <p:nvPr/>
            </p:nvSpPr>
            <p:spPr>
              <a:xfrm>
                <a:off x="4706249" y="2236662"/>
                <a:ext cx="129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D" sz="2000" b="1" i="1" dirty="0">
                    <a:solidFill>
                      <a:srgbClr val="008BD0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7D37EBE-AC00-4560-8327-CDFB4FDACFA4}"/>
              </a:ext>
            </a:extLst>
          </p:cNvPr>
          <p:cNvGrpSpPr/>
          <p:nvPr/>
        </p:nvGrpSpPr>
        <p:grpSpPr>
          <a:xfrm>
            <a:off x="5074317" y="4219215"/>
            <a:ext cx="2043363" cy="2539853"/>
            <a:chOff x="4468700" y="2100924"/>
            <a:chExt cx="2043363" cy="2539853"/>
          </a:xfrm>
        </p:grpSpPr>
        <p:sp>
          <p:nvSpPr>
            <p:cNvPr id="163" name="Text Placeholder 2">
              <a:extLst>
                <a:ext uri="{FF2B5EF4-FFF2-40B4-BE49-F238E27FC236}">
                  <a16:creationId xmlns:a16="http://schemas.microsoft.com/office/drawing/2014/main" id="{05689790-92E5-4F9D-BB09-5899CD011CE7}"/>
                </a:ext>
              </a:extLst>
            </p:cNvPr>
            <p:cNvSpPr txBox="1">
              <a:spLocks/>
            </p:cNvSpPr>
            <p:nvPr/>
          </p:nvSpPr>
          <p:spPr>
            <a:xfrm>
              <a:off x="4468700" y="2855673"/>
              <a:ext cx="2043363" cy="178510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altLang="en-IN" sz="2000" dirty="0">
                  <a:latin typeface="Arial Narrow" panose="020B0606020202030204" pitchFamily="34" charset="0"/>
                </a:rPr>
                <a:t>detailing option for head lines so that more number of news on same page makes it easy to fetch and user friendly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9CA5FAD0-C6F9-40AF-A08F-2F2A86EA4B5A}"/>
                </a:ext>
              </a:extLst>
            </p:cNvPr>
            <p:cNvGrpSpPr/>
            <p:nvPr/>
          </p:nvGrpSpPr>
          <p:grpSpPr>
            <a:xfrm>
              <a:off x="4468701" y="2100924"/>
              <a:ext cx="643132" cy="579252"/>
              <a:chOff x="4468701" y="2100924"/>
              <a:chExt cx="643132" cy="579252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985B1F97-591F-4C32-BB18-E7619926B2CC}"/>
                  </a:ext>
                </a:extLst>
              </p:cNvPr>
              <p:cNvGrpSpPr/>
              <p:nvPr/>
            </p:nvGrpSpPr>
            <p:grpSpPr>
              <a:xfrm>
                <a:off x="4468701" y="2100924"/>
                <a:ext cx="643132" cy="579252"/>
                <a:chOff x="5035809" y="4247797"/>
                <a:chExt cx="394930" cy="355704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A2B8B5EF-4675-4C31-B033-ADA7976366EB}"/>
                    </a:ext>
                  </a:extLst>
                </p:cNvPr>
                <p:cNvSpPr/>
                <p:nvPr/>
              </p:nvSpPr>
              <p:spPr>
                <a:xfrm>
                  <a:off x="5075036" y="4247797"/>
                  <a:ext cx="355703" cy="355704"/>
                </a:xfrm>
                <a:prstGeom prst="ellipse">
                  <a:avLst/>
                </a:prstGeom>
                <a:solidFill>
                  <a:srgbClr val="7DD4FF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CC189818-F56F-471B-8504-9C591D2D5B3E}"/>
                    </a:ext>
                  </a:extLst>
                </p:cNvPr>
                <p:cNvSpPr/>
                <p:nvPr/>
              </p:nvSpPr>
              <p:spPr>
                <a:xfrm>
                  <a:off x="5035809" y="4247797"/>
                  <a:ext cx="355703" cy="355704"/>
                </a:xfrm>
                <a:prstGeom prst="ellipse">
                  <a:avLst/>
                </a:prstGeom>
                <a:noFill/>
                <a:ln>
                  <a:solidFill>
                    <a:srgbClr val="008B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83A0015-384C-4B51-86FC-F46D76F95B16}"/>
                  </a:ext>
                </a:extLst>
              </p:cNvPr>
              <p:cNvSpPr txBox="1"/>
              <p:nvPr/>
            </p:nvSpPr>
            <p:spPr>
              <a:xfrm>
                <a:off x="4666997" y="2236662"/>
                <a:ext cx="129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D" sz="2000" b="1" i="1" dirty="0">
                    <a:solidFill>
                      <a:srgbClr val="008BD0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6A71CF1-722B-4C0D-BBB5-B731B0701F53}"/>
              </a:ext>
            </a:extLst>
          </p:cNvPr>
          <p:cNvGrpSpPr/>
          <p:nvPr/>
        </p:nvGrpSpPr>
        <p:grpSpPr>
          <a:xfrm>
            <a:off x="7279533" y="4219215"/>
            <a:ext cx="2043363" cy="1308747"/>
            <a:chOff x="4468700" y="2100924"/>
            <a:chExt cx="2043363" cy="1308747"/>
          </a:xfrm>
        </p:grpSpPr>
        <p:sp>
          <p:nvSpPr>
            <p:cNvPr id="170" name="Text Placeholder 2">
              <a:extLst>
                <a:ext uri="{FF2B5EF4-FFF2-40B4-BE49-F238E27FC236}">
                  <a16:creationId xmlns:a16="http://schemas.microsoft.com/office/drawing/2014/main" id="{18DFCA4F-38B6-420A-94B6-10465C031DC2}"/>
                </a:ext>
              </a:extLst>
            </p:cNvPr>
            <p:cNvSpPr txBox="1">
              <a:spLocks/>
            </p:cNvSpPr>
            <p:nvPr/>
          </p:nvSpPr>
          <p:spPr>
            <a:xfrm>
              <a:off x="4468700" y="2855673"/>
              <a:ext cx="2043363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altLang="en-US" sz="2000" dirty="0">
                  <a:latin typeface="Arial Narrow" panose="020B0606020202030204" pitchFamily="34" charset="0"/>
                </a:rPr>
                <a:t>people can easily get UpToDate news 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EA5FB3D5-0919-4302-A3D0-117677C83B81}"/>
                </a:ext>
              </a:extLst>
            </p:cNvPr>
            <p:cNvGrpSpPr/>
            <p:nvPr/>
          </p:nvGrpSpPr>
          <p:grpSpPr>
            <a:xfrm>
              <a:off x="4468701" y="2100924"/>
              <a:ext cx="643132" cy="579252"/>
              <a:chOff x="4468701" y="2100924"/>
              <a:chExt cx="643132" cy="579252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A869E61A-E0B0-41B4-885C-7B717487C5BA}"/>
                  </a:ext>
                </a:extLst>
              </p:cNvPr>
              <p:cNvGrpSpPr/>
              <p:nvPr/>
            </p:nvGrpSpPr>
            <p:grpSpPr>
              <a:xfrm>
                <a:off x="4468701" y="2100924"/>
                <a:ext cx="643132" cy="579252"/>
                <a:chOff x="5035809" y="4247797"/>
                <a:chExt cx="394930" cy="355704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ED175027-995A-4A0F-BD57-58BEBF600FE6}"/>
                    </a:ext>
                  </a:extLst>
                </p:cNvPr>
                <p:cNvSpPr/>
                <p:nvPr/>
              </p:nvSpPr>
              <p:spPr>
                <a:xfrm>
                  <a:off x="5075036" y="4247797"/>
                  <a:ext cx="355703" cy="355704"/>
                </a:xfrm>
                <a:prstGeom prst="ellipse">
                  <a:avLst/>
                </a:prstGeom>
                <a:solidFill>
                  <a:srgbClr val="7DD4FF"/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C5179920-7AB8-472D-A225-E968F3C3BDA0}"/>
                    </a:ext>
                  </a:extLst>
                </p:cNvPr>
                <p:cNvSpPr/>
                <p:nvPr/>
              </p:nvSpPr>
              <p:spPr>
                <a:xfrm>
                  <a:off x="5035809" y="4247797"/>
                  <a:ext cx="355703" cy="355704"/>
                </a:xfrm>
                <a:prstGeom prst="ellipse">
                  <a:avLst/>
                </a:prstGeom>
                <a:noFill/>
                <a:ln>
                  <a:solidFill>
                    <a:srgbClr val="008B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EAB8B4F-08B4-408D-B1BA-9874CCEBA37C}"/>
                  </a:ext>
                </a:extLst>
              </p:cNvPr>
              <p:cNvSpPr txBox="1"/>
              <p:nvPr/>
            </p:nvSpPr>
            <p:spPr>
              <a:xfrm>
                <a:off x="4693165" y="2236662"/>
                <a:ext cx="1298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ID" sz="2000" b="1" i="1" dirty="0">
                    <a:solidFill>
                      <a:srgbClr val="008BD0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C59A29E-1777-45E3-ABFC-AB14FF9819BA}"/>
              </a:ext>
            </a:extLst>
          </p:cNvPr>
          <p:cNvGrpSpPr/>
          <p:nvPr/>
        </p:nvGrpSpPr>
        <p:grpSpPr>
          <a:xfrm>
            <a:off x="9322897" y="4798468"/>
            <a:ext cx="2755504" cy="2066102"/>
            <a:chOff x="5578475" y="3808413"/>
            <a:chExt cx="1035050" cy="892175"/>
          </a:xfrm>
        </p:grpSpPr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698638B5-59CC-41BE-A312-F92499C3C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913" y="3978276"/>
              <a:ext cx="3175" cy="7938"/>
            </a:xfrm>
            <a:custGeom>
              <a:avLst/>
              <a:gdLst>
                <a:gd name="T0" fmla="*/ 0 w 5"/>
                <a:gd name="T1" fmla="*/ 16 h 16"/>
                <a:gd name="T2" fmla="*/ 5 w 5"/>
                <a:gd name="T3" fmla="*/ 0 h 16"/>
                <a:gd name="T4" fmla="*/ 0 w 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6">
                  <a:moveTo>
                    <a:pt x="0" y="16"/>
                  </a:moveTo>
                  <a:cubicBezTo>
                    <a:pt x="0" y="10"/>
                    <a:pt x="2" y="5"/>
                    <a:pt x="5" y="0"/>
                  </a:cubicBezTo>
                  <a:cubicBezTo>
                    <a:pt x="2" y="5"/>
                    <a:pt x="0" y="10"/>
                    <a:pt x="0" y="1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3E3DEFF2-7906-46DA-B72E-457CEC27A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3973513"/>
              <a:ext cx="3175" cy="3175"/>
            </a:xfrm>
            <a:custGeom>
              <a:avLst/>
              <a:gdLst>
                <a:gd name="T0" fmla="*/ 0 w 7"/>
                <a:gd name="T1" fmla="*/ 7 h 7"/>
                <a:gd name="T2" fmla="*/ 7 w 7"/>
                <a:gd name="T3" fmla="*/ 0 h 7"/>
                <a:gd name="T4" fmla="*/ 0 w 7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cubicBezTo>
                    <a:pt x="2" y="4"/>
                    <a:pt x="4" y="2"/>
                    <a:pt x="7" y="0"/>
                  </a:cubicBezTo>
                  <a:cubicBezTo>
                    <a:pt x="4" y="2"/>
                    <a:pt x="2" y="4"/>
                    <a:pt x="0" y="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623DC03E-CD19-42DE-B78A-E9A63BF5B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960813"/>
              <a:ext cx="528638" cy="12700"/>
            </a:xfrm>
            <a:custGeom>
              <a:avLst/>
              <a:gdLst>
                <a:gd name="T0" fmla="*/ 21 w 1045"/>
                <a:gd name="T1" fmla="*/ 16 h 24"/>
                <a:gd name="T2" fmla="*/ 0 w 1045"/>
                <a:gd name="T3" fmla="*/ 24 h 24"/>
                <a:gd name="T4" fmla="*/ 21 w 1045"/>
                <a:gd name="T5" fmla="*/ 16 h 24"/>
                <a:gd name="T6" fmla="*/ 1024 w 1045"/>
                <a:gd name="T7" fmla="*/ 16 h 24"/>
                <a:gd name="T8" fmla="*/ 1045 w 1045"/>
                <a:gd name="T9" fmla="*/ 0 h 24"/>
                <a:gd name="T10" fmla="*/ 1024 w 1045"/>
                <a:gd name="T11" fmla="*/ 16 h 24"/>
                <a:gd name="T12" fmla="*/ 21 w 1045"/>
                <a:gd name="T13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5" h="24">
                  <a:moveTo>
                    <a:pt x="21" y="16"/>
                  </a:moveTo>
                  <a:cubicBezTo>
                    <a:pt x="13" y="16"/>
                    <a:pt x="5" y="19"/>
                    <a:pt x="0" y="24"/>
                  </a:cubicBezTo>
                  <a:cubicBezTo>
                    <a:pt x="5" y="19"/>
                    <a:pt x="13" y="16"/>
                    <a:pt x="21" y="16"/>
                  </a:cubicBezTo>
                  <a:cubicBezTo>
                    <a:pt x="1024" y="16"/>
                    <a:pt x="1024" y="16"/>
                    <a:pt x="1024" y="16"/>
                  </a:cubicBezTo>
                  <a:cubicBezTo>
                    <a:pt x="1030" y="10"/>
                    <a:pt x="1038" y="5"/>
                    <a:pt x="1045" y="0"/>
                  </a:cubicBezTo>
                  <a:cubicBezTo>
                    <a:pt x="1038" y="5"/>
                    <a:pt x="1030" y="10"/>
                    <a:pt x="1024" y="16"/>
                  </a:cubicBezTo>
                  <a:lnTo>
                    <a:pt x="21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28B917C7-E22C-4C03-BB17-794AE9538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500" y="4054476"/>
              <a:ext cx="7938" cy="1588"/>
            </a:xfrm>
            <a:custGeom>
              <a:avLst/>
              <a:gdLst>
                <a:gd name="T0" fmla="*/ 15 w 15"/>
                <a:gd name="T1" fmla="*/ 4 h 4"/>
                <a:gd name="T2" fmla="*/ 0 w 15"/>
                <a:gd name="T3" fmla="*/ 0 h 4"/>
                <a:gd name="T4" fmla="*/ 15 w 1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5" y="4"/>
                  </a:moveTo>
                  <a:cubicBezTo>
                    <a:pt x="10" y="4"/>
                    <a:pt x="4" y="3"/>
                    <a:pt x="0" y="0"/>
                  </a:cubicBezTo>
                  <a:cubicBezTo>
                    <a:pt x="4" y="3"/>
                    <a:pt x="10" y="4"/>
                    <a:pt x="15" y="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B20A97D2-23DB-48C4-A7E4-3D9A88074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738" y="4049713"/>
              <a:ext cx="4763" cy="4763"/>
            </a:xfrm>
            <a:custGeom>
              <a:avLst/>
              <a:gdLst>
                <a:gd name="T0" fmla="*/ 7 w 7"/>
                <a:gd name="T1" fmla="*/ 7 h 7"/>
                <a:gd name="T2" fmla="*/ 0 w 7"/>
                <a:gd name="T3" fmla="*/ 0 h 7"/>
                <a:gd name="T4" fmla="*/ 7 w 7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4" y="5"/>
                    <a:pt x="2" y="3"/>
                    <a:pt x="0" y="0"/>
                  </a:cubicBezTo>
                  <a:cubicBezTo>
                    <a:pt x="2" y="3"/>
                    <a:pt x="4" y="5"/>
                    <a:pt x="7" y="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60CDEABD-A03F-402E-8033-FD7190949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1563" y="4011613"/>
              <a:ext cx="3175" cy="38100"/>
            </a:xfrm>
            <a:custGeom>
              <a:avLst/>
              <a:gdLst>
                <a:gd name="T0" fmla="*/ 2 w 8"/>
                <a:gd name="T1" fmla="*/ 0 h 75"/>
                <a:gd name="T2" fmla="*/ 0 w 8"/>
                <a:gd name="T3" fmla="*/ 19 h 75"/>
                <a:gd name="T4" fmla="*/ 0 w 8"/>
                <a:gd name="T5" fmla="*/ 54 h 75"/>
                <a:gd name="T6" fmla="*/ 8 w 8"/>
                <a:gd name="T7" fmla="*/ 75 h 75"/>
                <a:gd name="T8" fmla="*/ 0 w 8"/>
                <a:gd name="T9" fmla="*/ 54 h 75"/>
                <a:gd name="T10" fmla="*/ 0 w 8"/>
                <a:gd name="T11" fmla="*/ 19 h 75"/>
                <a:gd name="T12" fmla="*/ 2 w 8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5">
                  <a:moveTo>
                    <a:pt x="2" y="0"/>
                  </a:moveTo>
                  <a:cubicBezTo>
                    <a:pt x="1" y="6"/>
                    <a:pt x="0" y="12"/>
                    <a:pt x="0" y="1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3" y="70"/>
                    <a:pt x="8" y="75"/>
                  </a:cubicBezTo>
                  <a:cubicBezTo>
                    <a:pt x="3" y="70"/>
                    <a:pt x="0" y="62"/>
                    <a:pt x="0" y="5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1" y="6"/>
                    <a:pt x="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AFE30D4-7756-4188-8AFF-85B509A77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813" y="4521201"/>
              <a:ext cx="968375" cy="39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2" name="Freeform 58">
              <a:extLst>
                <a:ext uri="{FF2B5EF4-FFF2-40B4-BE49-F238E27FC236}">
                  <a16:creationId xmlns:a16="http://schemas.microsoft.com/office/drawing/2014/main" id="{EEF4BC93-076A-4BB9-A4A8-640C4C682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813" y="3930651"/>
              <a:ext cx="646113" cy="396875"/>
            </a:xfrm>
            <a:custGeom>
              <a:avLst/>
              <a:gdLst>
                <a:gd name="T0" fmla="*/ 1277 w 1277"/>
                <a:gd name="T1" fmla="*/ 247 h 782"/>
                <a:gd name="T2" fmla="*/ 1202 w 1277"/>
                <a:gd name="T3" fmla="*/ 247 h 782"/>
                <a:gd name="T4" fmla="*/ 1202 w 1277"/>
                <a:gd name="T5" fmla="*/ 674 h 782"/>
                <a:gd name="T6" fmla="*/ 1169 w 1277"/>
                <a:gd name="T7" fmla="*/ 707 h 782"/>
                <a:gd name="T8" fmla="*/ 109 w 1277"/>
                <a:gd name="T9" fmla="*/ 707 h 782"/>
                <a:gd name="T10" fmla="*/ 75 w 1277"/>
                <a:gd name="T11" fmla="*/ 674 h 782"/>
                <a:gd name="T12" fmla="*/ 75 w 1277"/>
                <a:gd name="T13" fmla="*/ 108 h 782"/>
                <a:gd name="T14" fmla="*/ 75 w 1277"/>
                <a:gd name="T15" fmla="*/ 108 h 782"/>
                <a:gd name="T16" fmla="*/ 80 w 1277"/>
                <a:gd name="T17" fmla="*/ 92 h 782"/>
                <a:gd name="T18" fmla="*/ 81 w 1277"/>
                <a:gd name="T19" fmla="*/ 90 h 782"/>
                <a:gd name="T20" fmla="*/ 88 w 1277"/>
                <a:gd name="T21" fmla="*/ 83 h 782"/>
                <a:gd name="T22" fmla="*/ 109 w 1277"/>
                <a:gd name="T23" fmla="*/ 75 h 782"/>
                <a:gd name="T24" fmla="*/ 1112 w 1277"/>
                <a:gd name="T25" fmla="*/ 75 h 782"/>
                <a:gd name="T26" fmla="*/ 1133 w 1277"/>
                <a:gd name="T27" fmla="*/ 59 h 782"/>
                <a:gd name="T28" fmla="*/ 1175 w 1277"/>
                <a:gd name="T29" fmla="*/ 43 h 782"/>
                <a:gd name="T30" fmla="*/ 1180 w 1277"/>
                <a:gd name="T31" fmla="*/ 0 h 782"/>
                <a:gd name="T32" fmla="*/ 73 w 1277"/>
                <a:gd name="T33" fmla="*/ 0 h 782"/>
                <a:gd name="T34" fmla="*/ 0 w 1277"/>
                <a:gd name="T35" fmla="*/ 73 h 782"/>
                <a:gd name="T36" fmla="*/ 0 w 1277"/>
                <a:gd name="T37" fmla="*/ 782 h 782"/>
                <a:gd name="T38" fmla="*/ 1277 w 1277"/>
                <a:gd name="T39" fmla="*/ 782 h 782"/>
                <a:gd name="T40" fmla="*/ 1277 w 1277"/>
                <a:gd name="T41" fmla="*/ 247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7" h="782">
                  <a:moveTo>
                    <a:pt x="1277" y="247"/>
                  </a:moveTo>
                  <a:cubicBezTo>
                    <a:pt x="1202" y="247"/>
                    <a:pt x="1202" y="247"/>
                    <a:pt x="1202" y="247"/>
                  </a:cubicBezTo>
                  <a:cubicBezTo>
                    <a:pt x="1202" y="674"/>
                    <a:pt x="1202" y="674"/>
                    <a:pt x="1202" y="674"/>
                  </a:cubicBezTo>
                  <a:cubicBezTo>
                    <a:pt x="1202" y="692"/>
                    <a:pt x="1187" y="707"/>
                    <a:pt x="1169" y="707"/>
                  </a:cubicBezTo>
                  <a:cubicBezTo>
                    <a:pt x="109" y="707"/>
                    <a:pt x="109" y="707"/>
                    <a:pt x="109" y="707"/>
                  </a:cubicBezTo>
                  <a:cubicBezTo>
                    <a:pt x="90" y="707"/>
                    <a:pt x="75" y="692"/>
                    <a:pt x="75" y="674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2"/>
                    <a:pt x="77" y="97"/>
                    <a:pt x="80" y="92"/>
                  </a:cubicBezTo>
                  <a:cubicBezTo>
                    <a:pt x="80" y="91"/>
                    <a:pt x="81" y="91"/>
                    <a:pt x="81" y="90"/>
                  </a:cubicBezTo>
                  <a:cubicBezTo>
                    <a:pt x="83" y="87"/>
                    <a:pt x="85" y="85"/>
                    <a:pt x="88" y="83"/>
                  </a:cubicBezTo>
                  <a:cubicBezTo>
                    <a:pt x="93" y="78"/>
                    <a:pt x="101" y="75"/>
                    <a:pt x="109" y="75"/>
                  </a:cubicBezTo>
                  <a:cubicBezTo>
                    <a:pt x="1112" y="75"/>
                    <a:pt x="1112" y="75"/>
                    <a:pt x="1112" y="75"/>
                  </a:cubicBezTo>
                  <a:cubicBezTo>
                    <a:pt x="1118" y="69"/>
                    <a:pt x="1126" y="64"/>
                    <a:pt x="1133" y="59"/>
                  </a:cubicBezTo>
                  <a:cubicBezTo>
                    <a:pt x="1146" y="52"/>
                    <a:pt x="1160" y="46"/>
                    <a:pt x="1175" y="43"/>
                  </a:cubicBezTo>
                  <a:cubicBezTo>
                    <a:pt x="1180" y="0"/>
                    <a:pt x="1180" y="0"/>
                    <a:pt x="1180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782"/>
                    <a:pt x="0" y="782"/>
                    <a:pt x="0" y="782"/>
                  </a:cubicBezTo>
                  <a:cubicBezTo>
                    <a:pt x="1277" y="782"/>
                    <a:pt x="1277" y="782"/>
                    <a:pt x="1277" y="782"/>
                  </a:cubicBezTo>
                  <a:lnTo>
                    <a:pt x="1277" y="24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3" name="Freeform 59">
              <a:extLst>
                <a:ext uri="{FF2B5EF4-FFF2-40B4-BE49-F238E27FC236}">
                  <a16:creationId xmlns:a16="http://schemas.microsoft.com/office/drawing/2014/main" id="{B7A80AEB-BCC4-4663-BC0D-894C23A78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4838" y="4002088"/>
              <a:ext cx="501650" cy="254000"/>
            </a:xfrm>
            <a:custGeom>
              <a:avLst/>
              <a:gdLst>
                <a:gd name="T0" fmla="*/ 923 w 994"/>
                <a:gd name="T1" fmla="*/ 38 h 500"/>
                <a:gd name="T2" fmla="*/ 925 w 994"/>
                <a:gd name="T3" fmla="*/ 19 h 500"/>
                <a:gd name="T4" fmla="*/ 928 w 994"/>
                <a:gd name="T5" fmla="*/ 0 h 500"/>
                <a:gd name="T6" fmla="*/ 0 w 994"/>
                <a:gd name="T7" fmla="*/ 0 h 500"/>
                <a:gd name="T8" fmla="*/ 0 w 994"/>
                <a:gd name="T9" fmla="*/ 500 h 500"/>
                <a:gd name="T10" fmla="*/ 994 w 994"/>
                <a:gd name="T11" fmla="*/ 500 h 500"/>
                <a:gd name="T12" fmla="*/ 994 w 994"/>
                <a:gd name="T13" fmla="*/ 106 h 500"/>
                <a:gd name="T14" fmla="*/ 956 w 994"/>
                <a:gd name="T15" fmla="*/ 106 h 500"/>
                <a:gd name="T16" fmla="*/ 956 w 994"/>
                <a:gd name="T17" fmla="*/ 106 h 500"/>
                <a:gd name="T18" fmla="*/ 941 w 994"/>
                <a:gd name="T19" fmla="*/ 102 h 500"/>
                <a:gd name="T20" fmla="*/ 938 w 994"/>
                <a:gd name="T21" fmla="*/ 101 h 500"/>
                <a:gd name="T22" fmla="*/ 931 w 994"/>
                <a:gd name="T23" fmla="*/ 94 h 500"/>
                <a:gd name="T24" fmla="*/ 923 w 994"/>
                <a:gd name="T25" fmla="*/ 73 h 500"/>
                <a:gd name="T26" fmla="*/ 923 w 994"/>
                <a:gd name="T27" fmla="*/ 3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4" h="500">
                  <a:moveTo>
                    <a:pt x="923" y="38"/>
                  </a:moveTo>
                  <a:cubicBezTo>
                    <a:pt x="923" y="31"/>
                    <a:pt x="924" y="25"/>
                    <a:pt x="925" y="19"/>
                  </a:cubicBezTo>
                  <a:cubicBezTo>
                    <a:pt x="925" y="12"/>
                    <a:pt x="927" y="6"/>
                    <a:pt x="92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994" y="500"/>
                    <a:pt x="994" y="500"/>
                    <a:pt x="994" y="500"/>
                  </a:cubicBezTo>
                  <a:cubicBezTo>
                    <a:pt x="994" y="106"/>
                    <a:pt x="994" y="106"/>
                    <a:pt x="994" y="106"/>
                  </a:cubicBezTo>
                  <a:cubicBezTo>
                    <a:pt x="956" y="106"/>
                    <a:pt x="956" y="106"/>
                    <a:pt x="956" y="106"/>
                  </a:cubicBezTo>
                  <a:cubicBezTo>
                    <a:pt x="956" y="106"/>
                    <a:pt x="956" y="106"/>
                    <a:pt x="956" y="106"/>
                  </a:cubicBezTo>
                  <a:cubicBezTo>
                    <a:pt x="951" y="106"/>
                    <a:pt x="945" y="105"/>
                    <a:pt x="941" y="102"/>
                  </a:cubicBezTo>
                  <a:cubicBezTo>
                    <a:pt x="940" y="102"/>
                    <a:pt x="939" y="101"/>
                    <a:pt x="938" y="101"/>
                  </a:cubicBezTo>
                  <a:cubicBezTo>
                    <a:pt x="935" y="99"/>
                    <a:pt x="933" y="97"/>
                    <a:pt x="931" y="94"/>
                  </a:cubicBezTo>
                  <a:cubicBezTo>
                    <a:pt x="926" y="89"/>
                    <a:pt x="923" y="81"/>
                    <a:pt x="923" y="73"/>
                  </a:cubicBezTo>
                  <a:lnTo>
                    <a:pt x="923" y="38"/>
                  </a:lnTo>
                  <a:close/>
                </a:path>
              </a:pathLst>
            </a:custGeom>
            <a:solidFill>
              <a:srgbClr val="FF82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4" name="Freeform 60">
              <a:extLst>
                <a:ext uri="{FF2B5EF4-FFF2-40B4-BE49-F238E27FC236}">
                  <a16:creationId xmlns:a16="http://schemas.microsoft.com/office/drawing/2014/main" id="{890CC3FA-7433-46B0-86F7-54BE459A2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4449763"/>
              <a:ext cx="217488" cy="38100"/>
            </a:xfrm>
            <a:custGeom>
              <a:avLst/>
              <a:gdLst>
                <a:gd name="T0" fmla="*/ 356 w 429"/>
                <a:gd name="T1" fmla="*/ 0 h 75"/>
                <a:gd name="T2" fmla="*/ 356 w 429"/>
                <a:gd name="T3" fmla="*/ 0 h 75"/>
                <a:gd name="T4" fmla="*/ 356 w 429"/>
                <a:gd name="T5" fmla="*/ 0 h 75"/>
                <a:gd name="T6" fmla="*/ 38 w 429"/>
                <a:gd name="T7" fmla="*/ 0 h 75"/>
                <a:gd name="T8" fmla="*/ 0 w 429"/>
                <a:gd name="T9" fmla="*/ 38 h 75"/>
                <a:gd name="T10" fmla="*/ 0 w 429"/>
                <a:gd name="T11" fmla="*/ 75 h 75"/>
                <a:gd name="T12" fmla="*/ 429 w 429"/>
                <a:gd name="T13" fmla="*/ 75 h 75"/>
                <a:gd name="T14" fmla="*/ 429 w 429"/>
                <a:gd name="T15" fmla="*/ 38 h 75"/>
                <a:gd name="T16" fmla="*/ 391 w 429"/>
                <a:gd name="T17" fmla="*/ 0 h 75"/>
                <a:gd name="T18" fmla="*/ 356 w 429"/>
                <a:gd name="T1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9" h="75">
                  <a:moveTo>
                    <a:pt x="356" y="0"/>
                  </a:moveTo>
                  <a:cubicBezTo>
                    <a:pt x="356" y="0"/>
                    <a:pt x="356" y="0"/>
                    <a:pt x="356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29" y="75"/>
                    <a:pt x="429" y="75"/>
                    <a:pt x="429" y="75"/>
                  </a:cubicBezTo>
                  <a:cubicBezTo>
                    <a:pt x="429" y="38"/>
                    <a:pt x="429" y="38"/>
                    <a:pt x="429" y="38"/>
                  </a:cubicBezTo>
                  <a:cubicBezTo>
                    <a:pt x="429" y="17"/>
                    <a:pt x="412" y="0"/>
                    <a:pt x="391" y="0"/>
                  </a:cubicBezTo>
                  <a:lnTo>
                    <a:pt x="356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BF12F62-C6BE-4CFD-B657-AA4FA5DAE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2088" y="4146551"/>
              <a:ext cx="38100" cy="38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BB9CBB5-2F47-4AA3-9E55-52AD6CE86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5725" y="3876676"/>
              <a:ext cx="38100" cy="38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7" name="Freeform 63">
              <a:extLst>
                <a:ext uri="{FF2B5EF4-FFF2-40B4-BE49-F238E27FC236}">
                  <a16:creationId xmlns:a16="http://schemas.microsoft.com/office/drawing/2014/main" id="{161B290D-F924-4305-88AF-B79A8174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900" y="3984626"/>
              <a:ext cx="215900" cy="38100"/>
            </a:xfrm>
            <a:custGeom>
              <a:avLst/>
              <a:gdLst>
                <a:gd name="T0" fmla="*/ 0 w 428"/>
                <a:gd name="T1" fmla="*/ 73 h 75"/>
                <a:gd name="T2" fmla="*/ 0 w 428"/>
                <a:gd name="T3" fmla="*/ 75 h 75"/>
                <a:gd name="T4" fmla="*/ 428 w 428"/>
                <a:gd name="T5" fmla="*/ 75 h 75"/>
                <a:gd name="T6" fmla="*/ 428 w 428"/>
                <a:gd name="T7" fmla="*/ 73 h 75"/>
                <a:gd name="T8" fmla="*/ 355 w 428"/>
                <a:gd name="T9" fmla="*/ 0 h 75"/>
                <a:gd name="T10" fmla="*/ 72 w 428"/>
                <a:gd name="T11" fmla="*/ 0 h 75"/>
                <a:gd name="T12" fmla="*/ 0 w 428"/>
                <a:gd name="T13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8" h="75">
                  <a:moveTo>
                    <a:pt x="0" y="73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428" y="75"/>
                    <a:pt x="428" y="75"/>
                    <a:pt x="428" y="75"/>
                  </a:cubicBezTo>
                  <a:cubicBezTo>
                    <a:pt x="428" y="73"/>
                    <a:pt x="428" y="73"/>
                    <a:pt x="428" y="73"/>
                  </a:cubicBezTo>
                  <a:cubicBezTo>
                    <a:pt x="428" y="33"/>
                    <a:pt x="395" y="0"/>
                    <a:pt x="355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3"/>
                    <a:pt x="0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8" name="Freeform 64">
              <a:extLst>
                <a:ext uri="{FF2B5EF4-FFF2-40B4-BE49-F238E27FC236}">
                  <a16:creationId xmlns:a16="http://schemas.microsoft.com/office/drawing/2014/main" id="{444467B4-1E3E-402E-857E-23ACF123E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3841751"/>
              <a:ext cx="104775" cy="109538"/>
            </a:xfrm>
            <a:custGeom>
              <a:avLst/>
              <a:gdLst>
                <a:gd name="T0" fmla="*/ 185 w 208"/>
                <a:gd name="T1" fmla="*/ 33 h 217"/>
                <a:gd name="T2" fmla="*/ 147 w 208"/>
                <a:gd name="T3" fmla="*/ 0 h 217"/>
                <a:gd name="T4" fmla="*/ 60 w 208"/>
                <a:gd name="T5" fmla="*/ 0 h 217"/>
                <a:gd name="T6" fmla="*/ 23 w 208"/>
                <a:gd name="T7" fmla="*/ 33 h 217"/>
                <a:gd name="T8" fmla="*/ 0 w 208"/>
                <a:gd name="T9" fmla="*/ 217 h 217"/>
                <a:gd name="T10" fmla="*/ 208 w 208"/>
                <a:gd name="T11" fmla="*/ 217 h 217"/>
                <a:gd name="T12" fmla="*/ 185 w 208"/>
                <a:gd name="T13" fmla="*/ 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217">
                  <a:moveTo>
                    <a:pt x="185" y="33"/>
                  </a:moveTo>
                  <a:cubicBezTo>
                    <a:pt x="182" y="14"/>
                    <a:pt x="166" y="0"/>
                    <a:pt x="147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1" y="0"/>
                    <a:pt x="25" y="14"/>
                    <a:pt x="23" y="3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208" y="217"/>
                    <a:pt x="208" y="217"/>
                    <a:pt x="208" y="217"/>
                  </a:cubicBezTo>
                  <a:lnTo>
                    <a:pt x="185" y="3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E52EF1E-AE2C-4A9F-A87A-3BD610144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2638" y="4432301"/>
              <a:ext cx="163513" cy="5556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0" name="Freeform 66">
              <a:extLst>
                <a:ext uri="{FF2B5EF4-FFF2-40B4-BE49-F238E27FC236}">
                  <a16:creationId xmlns:a16="http://schemas.microsoft.com/office/drawing/2014/main" id="{E07E9EF8-F4D7-44B7-B6D6-2692DEBFA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813" y="4360863"/>
              <a:ext cx="646113" cy="38100"/>
            </a:xfrm>
            <a:custGeom>
              <a:avLst/>
              <a:gdLst>
                <a:gd name="T0" fmla="*/ 1277 w 1277"/>
                <a:gd name="T1" fmla="*/ 3 h 75"/>
                <a:gd name="T2" fmla="*/ 1277 w 1277"/>
                <a:gd name="T3" fmla="*/ 0 h 75"/>
                <a:gd name="T4" fmla="*/ 0 w 1277"/>
                <a:gd name="T5" fmla="*/ 0 h 75"/>
                <a:gd name="T6" fmla="*/ 0 w 1277"/>
                <a:gd name="T7" fmla="*/ 3 h 75"/>
                <a:gd name="T8" fmla="*/ 73 w 1277"/>
                <a:gd name="T9" fmla="*/ 75 h 75"/>
                <a:gd name="T10" fmla="*/ 1204 w 1277"/>
                <a:gd name="T11" fmla="*/ 75 h 75"/>
                <a:gd name="T12" fmla="*/ 1277 w 1277"/>
                <a:gd name="T13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7" h="75">
                  <a:moveTo>
                    <a:pt x="1277" y="3"/>
                  </a:moveTo>
                  <a:cubicBezTo>
                    <a:pt x="1277" y="0"/>
                    <a:pt x="1277" y="0"/>
                    <a:pt x="12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3"/>
                    <a:pt x="33" y="75"/>
                    <a:pt x="73" y="75"/>
                  </a:cubicBezTo>
                  <a:cubicBezTo>
                    <a:pt x="1204" y="75"/>
                    <a:pt x="1204" y="75"/>
                    <a:pt x="1204" y="75"/>
                  </a:cubicBezTo>
                  <a:cubicBezTo>
                    <a:pt x="1245" y="75"/>
                    <a:pt x="1277" y="43"/>
                    <a:pt x="1277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1" name="Freeform 67">
              <a:extLst>
                <a:ext uri="{FF2B5EF4-FFF2-40B4-BE49-F238E27FC236}">
                  <a16:creationId xmlns:a16="http://schemas.microsoft.com/office/drawing/2014/main" id="{D29BF521-37B7-4B80-8D6D-723E131FDA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8475" y="3808413"/>
              <a:ext cx="1035050" cy="892175"/>
            </a:xfrm>
            <a:custGeom>
              <a:avLst/>
              <a:gdLst>
                <a:gd name="T0" fmla="*/ 1936 w 2046"/>
                <a:gd name="T1" fmla="*/ 601 h 1763"/>
                <a:gd name="T2" fmla="*/ 1730 w 2046"/>
                <a:gd name="T3" fmla="*/ 71 h 1763"/>
                <a:gd name="T4" fmla="*/ 1558 w 2046"/>
                <a:gd name="T5" fmla="*/ 91 h 1763"/>
                <a:gd name="T6" fmla="*/ 1265 w 2046"/>
                <a:gd name="T7" fmla="*/ 91 h 1763"/>
                <a:gd name="T8" fmla="*/ 0 w 2046"/>
                <a:gd name="T9" fmla="*/ 316 h 1763"/>
                <a:gd name="T10" fmla="*/ 495 w 2046"/>
                <a:gd name="T11" fmla="*/ 1233 h 1763"/>
                <a:gd name="T12" fmla="*/ 0 w 2046"/>
                <a:gd name="T13" fmla="*/ 1376 h 1763"/>
                <a:gd name="T14" fmla="*/ 106 w 2046"/>
                <a:gd name="T15" fmla="*/ 1551 h 1763"/>
                <a:gd name="T16" fmla="*/ 172 w 2046"/>
                <a:gd name="T17" fmla="*/ 1730 h 1763"/>
                <a:gd name="T18" fmla="*/ 248 w 2046"/>
                <a:gd name="T19" fmla="*/ 1730 h 1763"/>
                <a:gd name="T20" fmla="*/ 314 w 2046"/>
                <a:gd name="T21" fmla="*/ 1551 h 1763"/>
                <a:gd name="T22" fmla="*/ 1801 w 2046"/>
                <a:gd name="T23" fmla="*/ 1763 h 1763"/>
                <a:gd name="T24" fmla="*/ 1909 w 2046"/>
                <a:gd name="T25" fmla="*/ 1551 h 1763"/>
                <a:gd name="T26" fmla="*/ 1975 w 2046"/>
                <a:gd name="T27" fmla="*/ 1730 h 1763"/>
                <a:gd name="T28" fmla="*/ 2046 w 2046"/>
                <a:gd name="T29" fmla="*/ 1518 h 1763"/>
                <a:gd name="T30" fmla="*/ 1940 w 2046"/>
                <a:gd name="T31" fmla="*/ 1343 h 1763"/>
                <a:gd name="T32" fmla="*/ 1949 w 2046"/>
                <a:gd name="T33" fmla="*/ 808 h 1763"/>
                <a:gd name="T34" fmla="*/ 1768 w 2046"/>
                <a:gd name="T35" fmla="*/ 174 h 1763"/>
                <a:gd name="T36" fmla="*/ 1730 w 2046"/>
                <a:gd name="T37" fmla="*/ 137 h 1763"/>
                <a:gd name="T38" fmla="*/ 1455 w 2046"/>
                <a:gd name="T39" fmla="*/ 66 h 1763"/>
                <a:gd name="T40" fmla="*/ 1308 w 2046"/>
                <a:gd name="T41" fmla="*/ 283 h 1763"/>
                <a:gd name="T42" fmla="*/ 1553 w 2046"/>
                <a:gd name="T43" fmla="*/ 349 h 1763"/>
                <a:gd name="T44" fmla="*/ 1198 w 2046"/>
                <a:gd name="T45" fmla="*/ 424 h 1763"/>
                <a:gd name="T46" fmla="*/ 1139 w 2046"/>
                <a:gd name="T47" fmla="*/ 478 h 1763"/>
                <a:gd name="T48" fmla="*/ 1164 w 2046"/>
                <a:gd name="T49" fmla="*/ 490 h 1763"/>
                <a:gd name="T50" fmla="*/ 208 w 2046"/>
                <a:gd name="T51" fmla="*/ 884 h 1763"/>
                <a:gd name="T52" fmla="*/ 1133 w 2046"/>
                <a:gd name="T53" fmla="*/ 403 h 1763"/>
                <a:gd name="T54" fmla="*/ 1139 w 2046"/>
                <a:gd name="T55" fmla="*/ 478 h 1763"/>
                <a:gd name="T56" fmla="*/ 1246 w 2046"/>
                <a:gd name="T57" fmla="*/ 243 h 1763"/>
                <a:gd name="T58" fmla="*/ 1178 w 2046"/>
                <a:gd name="T59" fmla="*/ 318 h 1763"/>
                <a:gd name="T60" fmla="*/ 147 w 2046"/>
                <a:gd name="T61" fmla="*/ 333 h 1763"/>
                <a:gd name="T62" fmla="*/ 141 w 2046"/>
                <a:gd name="T63" fmla="*/ 917 h 1763"/>
                <a:gd name="T64" fmla="*/ 1268 w 2046"/>
                <a:gd name="T65" fmla="*/ 917 h 1763"/>
                <a:gd name="T66" fmla="*/ 1343 w 2046"/>
                <a:gd name="T67" fmla="*/ 1025 h 1763"/>
                <a:gd name="T68" fmla="*/ 139 w 2046"/>
                <a:gd name="T69" fmla="*/ 1166 h 1763"/>
                <a:gd name="T70" fmla="*/ 1343 w 2046"/>
                <a:gd name="T71" fmla="*/ 1091 h 1763"/>
                <a:gd name="T72" fmla="*/ 139 w 2046"/>
                <a:gd name="T73" fmla="*/ 1166 h 1763"/>
                <a:gd name="T74" fmla="*/ 561 w 2046"/>
                <a:gd name="T75" fmla="*/ 1343 h 1763"/>
                <a:gd name="T76" fmla="*/ 1980 w 2046"/>
                <a:gd name="T77" fmla="*/ 1409 h 1763"/>
                <a:gd name="T78" fmla="*/ 66 w 2046"/>
                <a:gd name="T79" fmla="*/ 1409 h 1763"/>
                <a:gd name="T80" fmla="*/ 1874 w 2046"/>
                <a:gd name="T81" fmla="*/ 1343 h 1763"/>
                <a:gd name="T82" fmla="*/ 1483 w 2046"/>
                <a:gd name="T83" fmla="*/ 1268 h 1763"/>
                <a:gd name="T84" fmla="*/ 1801 w 2046"/>
                <a:gd name="T85" fmla="*/ 1268 h 1763"/>
                <a:gd name="T86" fmla="*/ 1775 w 2046"/>
                <a:gd name="T87" fmla="*/ 1202 h 1763"/>
                <a:gd name="T88" fmla="*/ 1379 w 2046"/>
                <a:gd name="T89" fmla="*/ 1343 h 1763"/>
                <a:gd name="T90" fmla="*/ 1270 w 2046"/>
                <a:gd name="T91" fmla="*/ 1233 h 1763"/>
                <a:gd name="T92" fmla="*/ 1659 w 2046"/>
                <a:gd name="T93" fmla="*/ 490 h 1763"/>
                <a:gd name="T94" fmla="*/ 1583 w 2046"/>
                <a:gd name="T95" fmla="*/ 286 h 1763"/>
                <a:gd name="T96" fmla="*/ 1730 w 2046"/>
                <a:gd name="T97" fmla="*/ 278 h 1763"/>
                <a:gd name="T98" fmla="*/ 1838 w 2046"/>
                <a:gd name="T99" fmla="*/ 705 h 1763"/>
                <a:gd name="T100" fmla="*/ 1905 w 2046"/>
                <a:gd name="T101" fmla="*/ 705 h 1763"/>
                <a:gd name="T102" fmla="*/ 1942 w 2046"/>
                <a:gd name="T103" fmla="*/ 742 h 1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46" h="1763">
                  <a:moveTo>
                    <a:pt x="2046" y="705"/>
                  </a:moveTo>
                  <a:cubicBezTo>
                    <a:pt x="2046" y="647"/>
                    <a:pt x="1999" y="601"/>
                    <a:pt x="1942" y="601"/>
                  </a:cubicBezTo>
                  <a:cubicBezTo>
                    <a:pt x="1940" y="601"/>
                    <a:pt x="1938" y="601"/>
                    <a:pt x="1936" y="601"/>
                  </a:cubicBezTo>
                  <a:cubicBezTo>
                    <a:pt x="1797" y="253"/>
                    <a:pt x="1797" y="253"/>
                    <a:pt x="1797" y="253"/>
                  </a:cubicBezTo>
                  <a:cubicBezTo>
                    <a:pt x="1820" y="234"/>
                    <a:pt x="1834" y="206"/>
                    <a:pt x="1834" y="174"/>
                  </a:cubicBezTo>
                  <a:cubicBezTo>
                    <a:pt x="1834" y="117"/>
                    <a:pt x="1787" y="71"/>
                    <a:pt x="1730" y="71"/>
                  </a:cubicBezTo>
                  <a:cubicBezTo>
                    <a:pt x="1684" y="71"/>
                    <a:pt x="1645" y="100"/>
                    <a:pt x="1632" y="141"/>
                  </a:cubicBezTo>
                  <a:cubicBezTo>
                    <a:pt x="1565" y="141"/>
                    <a:pt x="1565" y="141"/>
                    <a:pt x="1565" y="141"/>
                  </a:cubicBezTo>
                  <a:cubicBezTo>
                    <a:pt x="1558" y="91"/>
                    <a:pt x="1558" y="91"/>
                    <a:pt x="1558" y="91"/>
                  </a:cubicBezTo>
                  <a:cubicBezTo>
                    <a:pt x="1552" y="39"/>
                    <a:pt x="1508" y="0"/>
                    <a:pt x="1455" y="0"/>
                  </a:cubicBezTo>
                  <a:cubicBezTo>
                    <a:pt x="1368" y="0"/>
                    <a:pt x="1368" y="0"/>
                    <a:pt x="1368" y="0"/>
                  </a:cubicBezTo>
                  <a:cubicBezTo>
                    <a:pt x="1316" y="0"/>
                    <a:pt x="1272" y="39"/>
                    <a:pt x="1265" y="91"/>
                  </a:cubicBezTo>
                  <a:cubicBezTo>
                    <a:pt x="1254" y="177"/>
                    <a:pt x="1254" y="177"/>
                    <a:pt x="1254" y="17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63" y="177"/>
                    <a:pt x="0" y="239"/>
                    <a:pt x="0" y="316"/>
                  </a:cubicBezTo>
                  <a:cubicBezTo>
                    <a:pt x="0" y="1094"/>
                    <a:pt x="0" y="1094"/>
                    <a:pt x="0" y="1094"/>
                  </a:cubicBezTo>
                  <a:cubicBezTo>
                    <a:pt x="0" y="1170"/>
                    <a:pt x="63" y="1233"/>
                    <a:pt x="139" y="1233"/>
                  </a:cubicBezTo>
                  <a:cubicBezTo>
                    <a:pt x="495" y="1233"/>
                    <a:pt x="495" y="1233"/>
                    <a:pt x="495" y="1233"/>
                  </a:cubicBezTo>
                  <a:cubicBezTo>
                    <a:pt x="495" y="1343"/>
                    <a:pt x="495" y="1343"/>
                    <a:pt x="495" y="1343"/>
                  </a:cubicBezTo>
                  <a:cubicBezTo>
                    <a:pt x="33" y="1343"/>
                    <a:pt x="33" y="1343"/>
                    <a:pt x="33" y="1343"/>
                  </a:cubicBezTo>
                  <a:cubicBezTo>
                    <a:pt x="15" y="1343"/>
                    <a:pt x="0" y="1358"/>
                    <a:pt x="0" y="1376"/>
                  </a:cubicBezTo>
                  <a:cubicBezTo>
                    <a:pt x="0" y="1518"/>
                    <a:pt x="0" y="1518"/>
                    <a:pt x="0" y="1518"/>
                  </a:cubicBezTo>
                  <a:cubicBezTo>
                    <a:pt x="0" y="1536"/>
                    <a:pt x="15" y="1551"/>
                    <a:pt x="33" y="1551"/>
                  </a:cubicBezTo>
                  <a:cubicBezTo>
                    <a:pt x="106" y="1551"/>
                    <a:pt x="106" y="1551"/>
                    <a:pt x="106" y="1551"/>
                  </a:cubicBezTo>
                  <a:cubicBezTo>
                    <a:pt x="106" y="1730"/>
                    <a:pt x="106" y="1730"/>
                    <a:pt x="106" y="1730"/>
                  </a:cubicBezTo>
                  <a:cubicBezTo>
                    <a:pt x="106" y="1748"/>
                    <a:pt x="121" y="1763"/>
                    <a:pt x="139" y="1763"/>
                  </a:cubicBezTo>
                  <a:cubicBezTo>
                    <a:pt x="158" y="1763"/>
                    <a:pt x="172" y="1748"/>
                    <a:pt x="172" y="1730"/>
                  </a:cubicBezTo>
                  <a:cubicBezTo>
                    <a:pt x="172" y="1551"/>
                    <a:pt x="172" y="1551"/>
                    <a:pt x="172" y="1551"/>
                  </a:cubicBezTo>
                  <a:cubicBezTo>
                    <a:pt x="248" y="1551"/>
                    <a:pt x="248" y="1551"/>
                    <a:pt x="248" y="1551"/>
                  </a:cubicBezTo>
                  <a:cubicBezTo>
                    <a:pt x="248" y="1730"/>
                    <a:pt x="248" y="1730"/>
                    <a:pt x="248" y="1730"/>
                  </a:cubicBezTo>
                  <a:cubicBezTo>
                    <a:pt x="248" y="1748"/>
                    <a:pt x="262" y="1763"/>
                    <a:pt x="281" y="1763"/>
                  </a:cubicBezTo>
                  <a:cubicBezTo>
                    <a:pt x="299" y="1763"/>
                    <a:pt x="314" y="1748"/>
                    <a:pt x="314" y="1730"/>
                  </a:cubicBezTo>
                  <a:cubicBezTo>
                    <a:pt x="314" y="1551"/>
                    <a:pt x="314" y="1551"/>
                    <a:pt x="314" y="1551"/>
                  </a:cubicBezTo>
                  <a:cubicBezTo>
                    <a:pt x="1768" y="1551"/>
                    <a:pt x="1768" y="1551"/>
                    <a:pt x="1768" y="1551"/>
                  </a:cubicBezTo>
                  <a:cubicBezTo>
                    <a:pt x="1768" y="1730"/>
                    <a:pt x="1768" y="1730"/>
                    <a:pt x="1768" y="1730"/>
                  </a:cubicBezTo>
                  <a:cubicBezTo>
                    <a:pt x="1768" y="1748"/>
                    <a:pt x="1782" y="1763"/>
                    <a:pt x="1801" y="1763"/>
                  </a:cubicBezTo>
                  <a:cubicBezTo>
                    <a:pt x="1819" y="1763"/>
                    <a:pt x="1834" y="1748"/>
                    <a:pt x="1834" y="1730"/>
                  </a:cubicBezTo>
                  <a:cubicBezTo>
                    <a:pt x="1834" y="1551"/>
                    <a:pt x="1834" y="1551"/>
                    <a:pt x="1834" y="1551"/>
                  </a:cubicBezTo>
                  <a:cubicBezTo>
                    <a:pt x="1909" y="1551"/>
                    <a:pt x="1909" y="1551"/>
                    <a:pt x="1909" y="1551"/>
                  </a:cubicBezTo>
                  <a:cubicBezTo>
                    <a:pt x="1909" y="1730"/>
                    <a:pt x="1909" y="1730"/>
                    <a:pt x="1909" y="1730"/>
                  </a:cubicBezTo>
                  <a:cubicBezTo>
                    <a:pt x="1909" y="1748"/>
                    <a:pt x="1924" y="1763"/>
                    <a:pt x="1942" y="1763"/>
                  </a:cubicBezTo>
                  <a:cubicBezTo>
                    <a:pt x="1960" y="1763"/>
                    <a:pt x="1975" y="1748"/>
                    <a:pt x="1975" y="1730"/>
                  </a:cubicBezTo>
                  <a:cubicBezTo>
                    <a:pt x="1975" y="1551"/>
                    <a:pt x="1975" y="1551"/>
                    <a:pt x="1975" y="1551"/>
                  </a:cubicBezTo>
                  <a:cubicBezTo>
                    <a:pt x="2013" y="1551"/>
                    <a:pt x="2013" y="1551"/>
                    <a:pt x="2013" y="1551"/>
                  </a:cubicBezTo>
                  <a:cubicBezTo>
                    <a:pt x="2031" y="1551"/>
                    <a:pt x="2046" y="1536"/>
                    <a:pt x="2046" y="1518"/>
                  </a:cubicBezTo>
                  <a:cubicBezTo>
                    <a:pt x="2046" y="1376"/>
                    <a:pt x="2046" y="1376"/>
                    <a:pt x="2046" y="1376"/>
                  </a:cubicBezTo>
                  <a:cubicBezTo>
                    <a:pt x="2046" y="1358"/>
                    <a:pt x="2031" y="1343"/>
                    <a:pt x="2013" y="1343"/>
                  </a:cubicBezTo>
                  <a:cubicBezTo>
                    <a:pt x="1940" y="1343"/>
                    <a:pt x="1940" y="1343"/>
                    <a:pt x="1940" y="1343"/>
                  </a:cubicBezTo>
                  <a:cubicBezTo>
                    <a:pt x="1940" y="1306"/>
                    <a:pt x="1940" y="1306"/>
                    <a:pt x="1940" y="1306"/>
                  </a:cubicBezTo>
                  <a:cubicBezTo>
                    <a:pt x="1940" y="1251"/>
                    <a:pt x="1897" y="1206"/>
                    <a:pt x="1844" y="1202"/>
                  </a:cubicBezTo>
                  <a:cubicBezTo>
                    <a:pt x="1949" y="808"/>
                    <a:pt x="1949" y="808"/>
                    <a:pt x="1949" y="808"/>
                  </a:cubicBezTo>
                  <a:cubicBezTo>
                    <a:pt x="2003" y="805"/>
                    <a:pt x="2046" y="760"/>
                    <a:pt x="2046" y="705"/>
                  </a:cubicBezTo>
                  <a:close/>
                  <a:moveTo>
                    <a:pt x="1730" y="137"/>
                  </a:moveTo>
                  <a:cubicBezTo>
                    <a:pt x="1751" y="137"/>
                    <a:pt x="1768" y="154"/>
                    <a:pt x="1768" y="174"/>
                  </a:cubicBezTo>
                  <a:cubicBezTo>
                    <a:pt x="1768" y="195"/>
                    <a:pt x="1751" y="212"/>
                    <a:pt x="1730" y="212"/>
                  </a:cubicBezTo>
                  <a:cubicBezTo>
                    <a:pt x="1709" y="212"/>
                    <a:pt x="1692" y="195"/>
                    <a:pt x="1692" y="174"/>
                  </a:cubicBezTo>
                  <a:cubicBezTo>
                    <a:pt x="1692" y="154"/>
                    <a:pt x="1709" y="137"/>
                    <a:pt x="1730" y="137"/>
                  </a:cubicBezTo>
                  <a:close/>
                  <a:moveTo>
                    <a:pt x="1331" y="99"/>
                  </a:moveTo>
                  <a:cubicBezTo>
                    <a:pt x="1333" y="80"/>
                    <a:pt x="1349" y="66"/>
                    <a:pt x="1368" y="66"/>
                  </a:cubicBezTo>
                  <a:cubicBezTo>
                    <a:pt x="1455" y="66"/>
                    <a:pt x="1455" y="66"/>
                    <a:pt x="1455" y="66"/>
                  </a:cubicBezTo>
                  <a:cubicBezTo>
                    <a:pt x="1474" y="66"/>
                    <a:pt x="1490" y="80"/>
                    <a:pt x="1493" y="99"/>
                  </a:cubicBezTo>
                  <a:cubicBezTo>
                    <a:pt x="1516" y="283"/>
                    <a:pt x="1516" y="283"/>
                    <a:pt x="1516" y="283"/>
                  </a:cubicBezTo>
                  <a:cubicBezTo>
                    <a:pt x="1308" y="283"/>
                    <a:pt x="1308" y="283"/>
                    <a:pt x="1308" y="283"/>
                  </a:cubicBezTo>
                  <a:lnTo>
                    <a:pt x="1331" y="99"/>
                  </a:lnTo>
                  <a:close/>
                  <a:moveTo>
                    <a:pt x="1270" y="349"/>
                  </a:moveTo>
                  <a:cubicBezTo>
                    <a:pt x="1553" y="349"/>
                    <a:pt x="1553" y="349"/>
                    <a:pt x="1553" y="349"/>
                  </a:cubicBezTo>
                  <a:cubicBezTo>
                    <a:pt x="1593" y="349"/>
                    <a:pt x="1626" y="382"/>
                    <a:pt x="1626" y="422"/>
                  </a:cubicBezTo>
                  <a:cubicBezTo>
                    <a:pt x="1626" y="424"/>
                    <a:pt x="1626" y="424"/>
                    <a:pt x="1626" y="424"/>
                  </a:cubicBezTo>
                  <a:cubicBezTo>
                    <a:pt x="1198" y="424"/>
                    <a:pt x="1198" y="424"/>
                    <a:pt x="1198" y="424"/>
                  </a:cubicBezTo>
                  <a:cubicBezTo>
                    <a:pt x="1198" y="422"/>
                    <a:pt x="1198" y="422"/>
                    <a:pt x="1198" y="422"/>
                  </a:cubicBezTo>
                  <a:cubicBezTo>
                    <a:pt x="1198" y="382"/>
                    <a:pt x="1230" y="349"/>
                    <a:pt x="1270" y="349"/>
                  </a:cubicBezTo>
                  <a:close/>
                  <a:moveTo>
                    <a:pt x="1139" y="478"/>
                  </a:moveTo>
                  <a:cubicBezTo>
                    <a:pt x="1141" y="481"/>
                    <a:pt x="1143" y="483"/>
                    <a:pt x="1146" y="485"/>
                  </a:cubicBezTo>
                  <a:cubicBezTo>
                    <a:pt x="1147" y="485"/>
                    <a:pt x="1148" y="486"/>
                    <a:pt x="1149" y="486"/>
                  </a:cubicBezTo>
                  <a:cubicBezTo>
                    <a:pt x="1153" y="489"/>
                    <a:pt x="1159" y="490"/>
                    <a:pt x="1164" y="490"/>
                  </a:cubicBezTo>
                  <a:cubicBezTo>
                    <a:pt x="1202" y="490"/>
                    <a:pt x="1202" y="490"/>
                    <a:pt x="1202" y="490"/>
                  </a:cubicBezTo>
                  <a:cubicBezTo>
                    <a:pt x="1202" y="884"/>
                    <a:pt x="1202" y="884"/>
                    <a:pt x="1202" y="884"/>
                  </a:cubicBezTo>
                  <a:cubicBezTo>
                    <a:pt x="208" y="884"/>
                    <a:pt x="208" y="884"/>
                    <a:pt x="208" y="884"/>
                  </a:cubicBezTo>
                  <a:cubicBezTo>
                    <a:pt x="208" y="384"/>
                    <a:pt x="208" y="384"/>
                    <a:pt x="208" y="384"/>
                  </a:cubicBezTo>
                  <a:cubicBezTo>
                    <a:pt x="1136" y="384"/>
                    <a:pt x="1136" y="384"/>
                    <a:pt x="1136" y="384"/>
                  </a:cubicBezTo>
                  <a:cubicBezTo>
                    <a:pt x="1135" y="390"/>
                    <a:pt x="1133" y="396"/>
                    <a:pt x="1133" y="403"/>
                  </a:cubicBezTo>
                  <a:cubicBezTo>
                    <a:pt x="1132" y="409"/>
                    <a:pt x="1131" y="415"/>
                    <a:pt x="1131" y="422"/>
                  </a:cubicBezTo>
                  <a:cubicBezTo>
                    <a:pt x="1131" y="457"/>
                    <a:pt x="1131" y="457"/>
                    <a:pt x="1131" y="457"/>
                  </a:cubicBezTo>
                  <a:cubicBezTo>
                    <a:pt x="1131" y="465"/>
                    <a:pt x="1134" y="473"/>
                    <a:pt x="1139" y="478"/>
                  </a:cubicBezTo>
                  <a:close/>
                  <a:moveTo>
                    <a:pt x="66" y="316"/>
                  </a:moveTo>
                  <a:cubicBezTo>
                    <a:pt x="66" y="276"/>
                    <a:pt x="99" y="243"/>
                    <a:pt x="139" y="243"/>
                  </a:cubicBezTo>
                  <a:cubicBezTo>
                    <a:pt x="1246" y="243"/>
                    <a:pt x="1246" y="243"/>
                    <a:pt x="1246" y="243"/>
                  </a:cubicBezTo>
                  <a:cubicBezTo>
                    <a:pt x="1241" y="286"/>
                    <a:pt x="1241" y="286"/>
                    <a:pt x="1241" y="286"/>
                  </a:cubicBezTo>
                  <a:cubicBezTo>
                    <a:pt x="1226" y="289"/>
                    <a:pt x="1212" y="295"/>
                    <a:pt x="1199" y="302"/>
                  </a:cubicBezTo>
                  <a:cubicBezTo>
                    <a:pt x="1192" y="307"/>
                    <a:pt x="1184" y="312"/>
                    <a:pt x="1178" y="318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67" y="318"/>
                    <a:pt x="159" y="321"/>
                    <a:pt x="154" y="326"/>
                  </a:cubicBezTo>
                  <a:cubicBezTo>
                    <a:pt x="151" y="328"/>
                    <a:pt x="149" y="330"/>
                    <a:pt x="147" y="333"/>
                  </a:cubicBezTo>
                  <a:cubicBezTo>
                    <a:pt x="147" y="334"/>
                    <a:pt x="146" y="334"/>
                    <a:pt x="146" y="335"/>
                  </a:cubicBezTo>
                  <a:cubicBezTo>
                    <a:pt x="143" y="340"/>
                    <a:pt x="141" y="345"/>
                    <a:pt x="141" y="351"/>
                  </a:cubicBezTo>
                  <a:cubicBezTo>
                    <a:pt x="141" y="917"/>
                    <a:pt x="141" y="917"/>
                    <a:pt x="141" y="917"/>
                  </a:cubicBezTo>
                  <a:cubicBezTo>
                    <a:pt x="141" y="935"/>
                    <a:pt x="156" y="950"/>
                    <a:pt x="175" y="950"/>
                  </a:cubicBezTo>
                  <a:cubicBezTo>
                    <a:pt x="1235" y="950"/>
                    <a:pt x="1235" y="950"/>
                    <a:pt x="1235" y="950"/>
                  </a:cubicBezTo>
                  <a:cubicBezTo>
                    <a:pt x="1253" y="950"/>
                    <a:pt x="1268" y="935"/>
                    <a:pt x="1268" y="917"/>
                  </a:cubicBezTo>
                  <a:cubicBezTo>
                    <a:pt x="1268" y="490"/>
                    <a:pt x="1268" y="490"/>
                    <a:pt x="1268" y="490"/>
                  </a:cubicBezTo>
                  <a:cubicBezTo>
                    <a:pt x="1343" y="490"/>
                    <a:pt x="1343" y="490"/>
                    <a:pt x="1343" y="490"/>
                  </a:cubicBezTo>
                  <a:cubicBezTo>
                    <a:pt x="1343" y="1025"/>
                    <a:pt x="1343" y="1025"/>
                    <a:pt x="1343" y="1025"/>
                  </a:cubicBezTo>
                  <a:cubicBezTo>
                    <a:pt x="66" y="1025"/>
                    <a:pt x="66" y="1025"/>
                    <a:pt x="66" y="1025"/>
                  </a:cubicBezTo>
                  <a:lnTo>
                    <a:pt x="66" y="316"/>
                  </a:lnTo>
                  <a:close/>
                  <a:moveTo>
                    <a:pt x="139" y="1166"/>
                  </a:moveTo>
                  <a:cubicBezTo>
                    <a:pt x="99" y="1166"/>
                    <a:pt x="66" y="1134"/>
                    <a:pt x="66" y="1094"/>
                  </a:cubicBezTo>
                  <a:cubicBezTo>
                    <a:pt x="66" y="1091"/>
                    <a:pt x="66" y="1091"/>
                    <a:pt x="66" y="1091"/>
                  </a:cubicBezTo>
                  <a:cubicBezTo>
                    <a:pt x="1343" y="1091"/>
                    <a:pt x="1343" y="1091"/>
                    <a:pt x="1343" y="1091"/>
                  </a:cubicBezTo>
                  <a:cubicBezTo>
                    <a:pt x="1343" y="1094"/>
                    <a:pt x="1343" y="1094"/>
                    <a:pt x="1343" y="1094"/>
                  </a:cubicBezTo>
                  <a:cubicBezTo>
                    <a:pt x="1343" y="1134"/>
                    <a:pt x="1311" y="1166"/>
                    <a:pt x="1270" y="1166"/>
                  </a:cubicBezTo>
                  <a:lnTo>
                    <a:pt x="139" y="1166"/>
                  </a:lnTo>
                  <a:close/>
                  <a:moveTo>
                    <a:pt x="884" y="1233"/>
                  </a:moveTo>
                  <a:cubicBezTo>
                    <a:pt x="884" y="1343"/>
                    <a:pt x="884" y="1343"/>
                    <a:pt x="884" y="1343"/>
                  </a:cubicBezTo>
                  <a:cubicBezTo>
                    <a:pt x="561" y="1343"/>
                    <a:pt x="561" y="1343"/>
                    <a:pt x="561" y="1343"/>
                  </a:cubicBezTo>
                  <a:cubicBezTo>
                    <a:pt x="561" y="1233"/>
                    <a:pt x="561" y="1233"/>
                    <a:pt x="561" y="1233"/>
                  </a:cubicBezTo>
                  <a:lnTo>
                    <a:pt x="884" y="1233"/>
                  </a:lnTo>
                  <a:close/>
                  <a:moveTo>
                    <a:pt x="1980" y="1409"/>
                  </a:moveTo>
                  <a:cubicBezTo>
                    <a:pt x="1980" y="1485"/>
                    <a:pt x="1980" y="1485"/>
                    <a:pt x="1980" y="1485"/>
                  </a:cubicBezTo>
                  <a:cubicBezTo>
                    <a:pt x="66" y="1485"/>
                    <a:pt x="66" y="1485"/>
                    <a:pt x="66" y="1485"/>
                  </a:cubicBezTo>
                  <a:cubicBezTo>
                    <a:pt x="66" y="1409"/>
                    <a:pt x="66" y="1409"/>
                    <a:pt x="66" y="1409"/>
                  </a:cubicBezTo>
                  <a:lnTo>
                    <a:pt x="1980" y="1409"/>
                  </a:lnTo>
                  <a:close/>
                  <a:moveTo>
                    <a:pt x="1874" y="1306"/>
                  </a:moveTo>
                  <a:cubicBezTo>
                    <a:pt x="1874" y="1343"/>
                    <a:pt x="1874" y="1343"/>
                    <a:pt x="1874" y="1343"/>
                  </a:cubicBezTo>
                  <a:cubicBezTo>
                    <a:pt x="1445" y="1343"/>
                    <a:pt x="1445" y="1343"/>
                    <a:pt x="1445" y="1343"/>
                  </a:cubicBezTo>
                  <a:cubicBezTo>
                    <a:pt x="1445" y="1306"/>
                    <a:pt x="1445" y="1306"/>
                    <a:pt x="1445" y="1306"/>
                  </a:cubicBezTo>
                  <a:cubicBezTo>
                    <a:pt x="1445" y="1285"/>
                    <a:pt x="1462" y="1268"/>
                    <a:pt x="1483" y="1268"/>
                  </a:cubicBezTo>
                  <a:cubicBezTo>
                    <a:pt x="1801" y="1268"/>
                    <a:pt x="1801" y="1268"/>
                    <a:pt x="1801" y="1268"/>
                  </a:cubicBezTo>
                  <a:cubicBezTo>
                    <a:pt x="1801" y="1268"/>
                    <a:pt x="1801" y="1268"/>
                    <a:pt x="1801" y="1268"/>
                  </a:cubicBezTo>
                  <a:cubicBezTo>
                    <a:pt x="1801" y="1268"/>
                    <a:pt x="1801" y="1268"/>
                    <a:pt x="1801" y="1268"/>
                  </a:cubicBezTo>
                  <a:cubicBezTo>
                    <a:pt x="1836" y="1268"/>
                    <a:pt x="1836" y="1268"/>
                    <a:pt x="1836" y="1268"/>
                  </a:cubicBezTo>
                  <a:cubicBezTo>
                    <a:pt x="1857" y="1268"/>
                    <a:pt x="1874" y="1285"/>
                    <a:pt x="1874" y="1306"/>
                  </a:cubicBezTo>
                  <a:close/>
                  <a:moveTo>
                    <a:pt x="1775" y="1202"/>
                  </a:moveTo>
                  <a:cubicBezTo>
                    <a:pt x="1483" y="1202"/>
                    <a:pt x="1483" y="1202"/>
                    <a:pt x="1483" y="1202"/>
                  </a:cubicBezTo>
                  <a:cubicBezTo>
                    <a:pt x="1425" y="1202"/>
                    <a:pt x="1379" y="1248"/>
                    <a:pt x="1379" y="1306"/>
                  </a:cubicBezTo>
                  <a:cubicBezTo>
                    <a:pt x="1379" y="1343"/>
                    <a:pt x="1379" y="1343"/>
                    <a:pt x="1379" y="1343"/>
                  </a:cubicBezTo>
                  <a:cubicBezTo>
                    <a:pt x="950" y="1343"/>
                    <a:pt x="950" y="1343"/>
                    <a:pt x="950" y="1343"/>
                  </a:cubicBezTo>
                  <a:cubicBezTo>
                    <a:pt x="950" y="1233"/>
                    <a:pt x="950" y="1233"/>
                    <a:pt x="950" y="1233"/>
                  </a:cubicBezTo>
                  <a:cubicBezTo>
                    <a:pt x="1270" y="1233"/>
                    <a:pt x="1270" y="1233"/>
                    <a:pt x="1270" y="1233"/>
                  </a:cubicBezTo>
                  <a:cubicBezTo>
                    <a:pt x="1347" y="1233"/>
                    <a:pt x="1410" y="1170"/>
                    <a:pt x="1410" y="1094"/>
                  </a:cubicBezTo>
                  <a:cubicBezTo>
                    <a:pt x="1410" y="490"/>
                    <a:pt x="1410" y="490"/>
                    <a:pt x="1410" y="490"/>
                  </a:cubicBezTo>
                  <a:cubicBezTo>
                    <a:pt x="1659" y="490"/>
                    <a:pt x="1659" y="490"/>
                    <a:pt x="1659" y="490"/>
                  </a:cubicBezTo>
                  <a:cubicBezTo>
                    <a:pt x="1678" y="490"/>
                    <a:pt x="1692" y="476"/>
                    <a:pt x="1692" y="457"/>
                  </a:cubicBezTo>
                  <a:cubicBezTo>
                    <a:pt x="1692" y="422"/>
                    <a:pt x="1692" y="422"/>
                    <a:pt x="1692" y="422"/>
                  </a:cubicBezTo>
                  <a:cubicBezTo>
                    <a:pt x="1692" y="355"/>
                    <a:pt x="1645" y="300"/>
                    <a:pt x="1583" y="286"/>
                  </a:cubicBezTo>
                  <a:cubicBezTo>
                    <a:pt x="1573" y="208"/>
                    <a:pt x="1573" y="208"/>
                    <a:pt x="1573" y="208"/>
                  </a:cubicBezTo>
                  <a:cubicBezTo>
                    <a:pt x="1632" y="208"/>
                    <a:pt x="1632" y="208"/>
                    <a:pt x="1632" y="208"/>
                  </a:cubicBezTo>
                  <a:cubicBezTo>
                    <a:pt x="1645" y="249"/>
                    <a:pt x="1684" y="278"/>
                    <a:pt x="1730" y="278"/>
                  </a:cubicBezTo>
                  <a:cubicBezTo>
                    <a:pt x="1732" y="278"/>
                    <a:pt x="1734" y="278"/>
                    <a:pt x="1736" y="278"/>
                  </a:cubicBezTo>
                  <a:cubicBezTo>
                    <a:pt x="1875" y="626"/>
                    <a:pt x="1875" y="626"/>
                    <a:pt x="1875" y="626"/>
                  </a:cubicBezTo>
                  <a:cubicBezTo>
                    <a:pt x="1852" y="645"/>
                    <a:pt x="1838" y="673"/>
                    <a:pt x="1838" y="705"/>
                  </a:cubicBezTo>
                  <a:cubicBezTo>
                    <a:pt x="1838" y="741"/>
                    <a:pt x="1857" y="773"/>
                    <a:pt x="1885" y="791"/>
                  </a:cubicBezTo>
                  <a:lnTo>
                    <a:pt x="1775" y="1202"/>
                  </a:lnTo>
                  <a:close/>
                  <a:moveTo>
                    <a:pt x="1905" y="705"/>
                  </a:moveTo>
                  <a:cubicBezTo>
                    <a:pt x="1905" y="684"/>
                    <a:pt x="1921" y="667"/>
                    <a:pt x="1942" y="667"/>
                  </a:cubicBezTo>
                  <a:cubicBezTo>
                    <a:pt x="1963" y="667"/>
                    <a:pt x="1980" y="684"/>
                    <a:pt x="1980" y="705"/>
                  </a:cubicBezTo>
                  <a:cubicBezTo>
                    <a:pt x="1980" y="725"/>
                    <a:pt x="1963" y="742"/>
                    <a:pt x="1942" y="742"/>
                  </a:cubicBezTo>
                  <a:cubicBezTo>
                    <a:pt x="1921" y="742"/>
                    <a:pt x="1905" y="725"/>
                    <a:pt x="1905" y="70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B7D078E-6E27-4E4C-92DB-6674471EAA4D}"/>
                </a:ext>
              </a:extLst>
            </p:cNvPr>
            <p:cNvSpPr/>
            <p:nvPr/>
          </p:nvSpPr>
          <p:spPr>
            <a:xfrm>
              <a:off x="5699808" y="4010506"/>
              <a:ext cx="151035" cy="128107"/>
            </a:xfrm>
            <a:custGeom>
              <a:avLst/>
              <a:gdLst>
                <a:gd name="connsiteX0" fmla="*/ 22656 w 151035"/>
                <a:gd name="connsiteY0" fmla="*/ 0 h 128107"/>
                <a:gd name="connsiteX1" fmla="*/ 101898 w 151035"/>
                <a:gd name="connsiteY1" fmla="*/ 0 h 128107"/>
                <a:gd name="connsiteX2" fmla="*/ 151035 w 151035"/>
                <a:gd name="connsiteY2" fmla="*/ 0 h 128107"/>
                <a:gd name="connsiteX3" fmla="*/ 114775 w 151035"/>
                <a:gd name="connsiteY3" fmla="*/ 11256 h 128107"/>
                <a:gd name="connsiteX4" fmla="*/ 935 w 151035"/>
                <a:gd name="connsiteY4" fmla="*/ 125095 h 128107"/>
                <a:gd name="connsiteX5" fmla="*/ 0 w 151035"/>
                <a:gd name="connsiteY5" fmla="*/ 128107 h 128107"/>
                <a:gd name="connsiteX6" fmla="*/ 0 w 151035"/>
                <a:gd name="connsiteY6" fmla="*/ 83957 h 128107"/>
                <a:gd name="connsiteX7" fmla="*/ 0 w 151035"/>
                <a:gd name="connsiteY7" fmla="*/ 21800 h 128107"/>
                <a:gd name="connsiteX8" fmla="*/ 22656 w 151035"/>
                <a:gd name="connsiteY8" fmla="*/ 0 h 12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35" h="128107">
                  <a:moveTo>
                    <a:pt x="22656" y="0"/>
                  </a:moveTo>
                  <a:cubicBezTo>
                    <a:pt x="22656" y="0"/>
                    <a:pt x="22656" y="0"/>
                    <a:pt x="101898" y="0"/>
                  </a:cubicBezTo>
                  <a:lnTo>
                    <a:pt x="151035" y="0"/>
                  </a:lnTo>
                  <a:lnTo>
                    <a:pt x="114775" y="11256"/>
                  </a:lnTo>
                  <a:cubicBezTo>
                    <a:pt x="63590" y="32905"/>
                    <a:pt x="22585" y="73910"/>
                    <a:pt x="935" y="125095"/>
                  </a:cubicBezTo>
                  <a:lnTo>
                    <a:pt x="0" y="128107"/>
                  </a:lnTo>
                  <a:lnTo>
                    <a:pt x="0" y="83957"/>
                  </a:lnTo>
                  <a:cubicBezTo>
                    <a:pt x="0" y="65935"/>
                    <a:pt x="0" y="45339"/>
                    <a:pt x="0" y="21800"/>
                  </a:cubicBezTo>
                  <a:cubicBezTo>
                    <a:pt x="0" y="9740"/>
                    <a:pt x="10634" y="0"/>
                    <a:pt x="22656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1285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CCBD8-015B-4111-AEEB-21A927058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A735A66-60BC-485F-B493-CEAB5E5D87C9}"/>
              </a:ext>
            </a:extLst>
          </p:cNvPr>
          <p:cNvSpPr txBox="1">
            <a:spLocks/>
          </p:cNvSpPr>
          <p:nvPr/>
        </p:nvSpPr>
        <p:spPr>
          <a:xfrm>
            <a:off x="548640" y="368084"/>
            <a:ext cx="11643360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Berlin Sans FB Demi" panose="020E0802020502020306" pitchFamily="34" charset="0"/>
              </a:rPr>
              <a:t>Developer Side Requirements: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7903C3C-35E5-4C2A-879F-B48315BE9E14}"/>
              </a:ext>
            </a:extLst>
          </p:cNvPr>
          <p:cNvSpPr txBox="1">
            <a:spLocks/>
          </p:cNvSpPr>
          <p:nvPr/>
        </p:nvSpPr>
        <p:spPr>
          <a:xfrm>
            <a:off x="300788" y="2063881"/>
            <a:ext cx="10090785" cy="4565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HARDWARE REQUIREMENTS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RAM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       : 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4 GB RAM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Processor :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Intel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 Atom® 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processor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 or 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Intel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® Core™ 	i3 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processor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Disk space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: 10 GB free disk space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onstantia" panose="02030602050306030303" pitchFamily="18" charset="0"/>
            </a:endParaRP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2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 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SOFTWARE REQUIRENTS: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Operating System: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Windows, LINUX, MAC,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etc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Front End: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HTML5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, CSS</a:t>
            </a:r>
            <a:r>
              <a:rPr lang="en-US" b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,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JavaScript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Software: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Visual studio code, notepad++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575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CCBD8-015B-4111-AEEB-21A927058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A735A66-60BC-485F-B493-CEAB5E5D87C9}"/>
              </a:ext>
            </a:extLst>
          </p:cNvPr>
          <p:cNvSpPr txBox="1">
            <a:spLocks/>
          </p:cNvSpPr>
          <p:nvPr/>
        </p:nvSpPr>
        <p:spPr>
          <a:xfrm>
            <a:off x="548640" y="368084"/>
            <a:ext cx="11643360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Berlin Sans FB Demi" panose="020E0802020502020306" pitchFamily="34" charset="0"/>
              </a:rPr>
              <a:t>User Side Requirements: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7903C3C-35E5-4C2A-879F-B48315BE9E14}"/>
              </a:ext>
            </a:extLst>
          </p:cNvPr>
          <p:cNvSpPr txBox="1">
            <a:spLocks/>
          </p:cNvSpPr>
          <p:nvPr/>
        </p:nvSpPr>
        <p:spPr>
          <a:xfrm>
            <a:off x="300788" y="2063881"/>
            <a:ext cx="10090785" cy="4565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HARDWARE REQUIREMENTS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RAM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       : 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2 GB RAM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Processor :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Intel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 Atom® 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processor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 or 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Intel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® Core™ 	i3 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processor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onstantia" panose="02030602050306030303" pitchFamily="18" charset="0"/>
            </a:endParaRP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2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 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</a:rPr>
              <a:t>SOFTWARE REQUIRENTS: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Operating System: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Windows, LINUX, MAC,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Browser: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chrome, safari, edge,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opera,etc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.net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Constantia" panose="02030602050306030303" pitchFamily="18" charset="0"/>
              </a:rPr>
              <a:t> framework 3.0 or higher.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tantia" panose="02030602050306030303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157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5A8D35-86A1-47CC-8205-16C38285D2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369">
            <a:extLst>
              <a:ext uri="{FF2B5EF4-FFF2-40B4-BE49-F238E27FC236}">
                <a16:creationId xmlns:a16="http://schemas.microsoft.com/office/drawing/2014/main" id="{38B9E108-4A3C-4539-BFE5-46C692FE4258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520701" y="739775"/>
            <a:ext cx="7324725" cy="5757863"/>
            <a:chOff x="333" y="466"/>
            <a:chExt cx="4614" cy="3627"/>
          </a:xfrm>
        </p:grpSpPr>
        <p:sp>
          <p:nvSpPr>
            <p:cNvPr id="4" name="AutoShape 368">
              <a:extLst>
                <a:ext uri="{FF2B5EF4-FFF2-40B4-BE49-F238E27FC236}">
                  <a16:creationId xmlns:a16="http://schemas.microsoft.com/office/drawing/2014/main" id="{770CFC01-5F3A-40EF-96CF-55D22871605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3" y="466"/>
              <a:ext cx="4609" cy="3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5" name="Freeform 370">
              <a:extLst>
                <a:ext uri="{FF2B5EF4-FFF2-40B4-BE49-F238E27FC236}">
                  <a16:creationId xmlns:a16="http://schemas.microsoft.com/office/drawing/2014/main" id="{AEA4ED92-1542-44B5-B918-CC023AA5A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4058"/>
              <a:ext cx="36" cy="5"/>
            </a:xfrm>
            <a:custGeom>
              <a:avLst/>
              <a:gdLst>
                <a:gd name="T0" fmla="*/ 8 w 15"/>
                <a:gd name="T1" fmla="*/ 0 h 2"/>
                <a:gd name="T2" fmla="*/ 2 w 15"/>
                <a:gd name="T3" fmla="*/ 2 h 2"/>
                <a:gd name="T4" fmla="*/ 8 w 1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2">
                  <a:moveTo>
                    <a:pt x="8" y="0"/>
                  </a:moveTo>
                  <a:cubicBezTo>
                    <a:pt x="0" y="2"/>
                    <a:pt x="3" y="2"/>
                    <a:pt x="2" y="2"/>
                  </a:cubicBezTo>
                  <a:cubicBezTo>
                    <a:pt x="15" y="0"/>
                    <a:pt x="7" y="0"/>
                    <a:pt x="8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6" name="Freeform 371">
              <a:extLst>
                <a:ext uri="{FF2B5EF4-FFF2-40B4-BE49-F238E27FC236}">
                  <a16:creationId xmlns:a16="http://schemas.microsoft.com/office/drawing/2014/main" id="{A2D99C77-F439-4A81-9E29-B97F0D8D3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6" y="3976"/>
              <a:ext cx="43" cy="12"/>
            </a:xfrm>
            <a:custGeom>
              <a:avLst/>
              <a:gdLst>
                <a:gd name="T0" fmla="*/ 0 w 18"/>
                <a:gd name="T1" fmla="*/ 5 h 5"/>
                <a:gd name="T2" fmla="*/ 18 w 18"/>
                <a:gd name="T3" fmla="*/ 0 h 5"/>
                <a:gd name="T4" fmla="*/ 2 w 18"/>
                <a:gd name="T5" fmla="*/ 4 h 5"/>
                <a:gd name="T6" fmla="*/ 0 w 1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5">
                  <a:moveTo>
                    <a:pt x="0" y="5"/>
                  </a:moveTo>
                  <a:cubicBezTo>
                    <a:pt x="6" y="3"/>
                    <a:pt x="12" y="2"/>
                    <a:pt x="18" y="0"/>
                  </a:cubicBezTo>
                  <a:cubicBezTo>
                    <a:pt x="13" y="1"/>
                    <a:pt x="7" y="3"/>
                    <a:pt x="2" y="4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7" name="Freeform 372">
              <a:extLst>
                <a:ext uri="{FF2B5EF4-FFF2-40B4-BE49-F238E27FC236}">
                  <a16:creationId xmlns:a16="http://schemas.microsoft.com/office/drawing/2014/main" id="{F2DC4753-19E2-4359-8278-0DC74F199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9" y="3906"/>
              <a:ext cx="179" cy="55"/>
            </a:xfrm>
            <a:custGeom>
              <a:avLst/>
              <a:gdLst>
                <a:gd name="T0" fmla="*/ 12 w 75"/>
                <a:gd name="T1" fmla="*/ 18 h 22"/>
                <a:gd name="T2" fmla="*/ 9 w 75"/>
                <a:gd name="T3" fmla="*/ 18 h 22"/>
                <a:gd name="T4" fmla="*/ 0 w 75"/>
                <a:gd name="T5" fmla="*/ 22 h 22"/>
                <a:gd name="T6" fmla="*/ 40 w 75"/>
                <a:gd name="T7" fmla="*/ 10 h 22"/>
                <a:gd name="T8" fmla="*/ 75 w 75"/>
                <a:gd name="T9" fmla="*/ 0 h 22"/>
                <a:gd name="T10" fmla="*/ 47 w 75"/>
                <a:gd name="T11" fmla="*/ 7 h 22"/>
                <a:gd name="T12" fmla="*/ 12 w 75"/>
                <a:gd name="T1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2">
                  <a:moveTo>
                    <a:pt x="12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6" y="20"/>
                    <a:pt x="3" y="21"/>
                    <a:pt x="0" y="22"/>
                  </a:cubicBezTo>
                  <a:cubicBezTo>
                    <a:pt x="12" y="19"/>
                    <a:pt x="27" y="14"/>
                    <a:pt x="40" y="10"/>
                  </a:cubicBezTo>
                  <a:cubicBezTo>
                    <a:pt x="53" y="6"/>
                    <a:pt x="66" y="2"/>
                    <a:pt x="75" y="0"/>
                  </a:cubicBezTo>
                  <a:cubicBezTo>
                    <a:pt x="69" y="0"/>
                    <a:pt x="59" y="4"/>
                    <a:pt x="47" y="7"/>
                  </a:cubicBezTo>
                  <a:cubicBezTo>
                    <a:pt x="36" y="11"/>
                    <a:pt x="23" y="15"/>
                    <a:pt x="12" y="18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8" name="Freeform 373">
              <a:extLst>
                <a:ext uri="{FF2B5EF4-FFF2-40B4-BE49-F238E27FC236}">
                  <a16:creationId xmlns:a16="http://schemas.microsoft.com/office/drawing/2014/main" id="{177338E0-E05B-4B66-A30D-D3D5EAC75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3849"/>
              <a:ext cx="65" cy="25"/>
            </a:xfrm>
            <a:custGeom>
              <a:avLst/>
              <a:gdLst>
                <a:gd name="T0" fmla="*/ 0 w 27"/>
                <a:gd name="T1" fmla="*/ 10 h 10"/>
                <a:gd name="T2" fmla="*/ 3 w 27"/>
                <a:gd name="T3" fmla="*/ 9 h 10"/>
                <a:gd name="T4" fmla="*/ 14 w 27"/>
                <a:gd name="T5" fmla="*/ 5 h 10"/>
                <a:gd name="T6" fmla="*/ 0 w 2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0">
                  <a:moveTo>
                    <a:pt x="0" y="10"/>
                  </a:moveTo>
                  <a:cubicBezTo>
                    <a:pt x="2" y="9"/>
                    <a:pt x="2" y="9"/>
                    <a:pt x="3" y="9"/>
                  </a:cubicBezTo>
                  <a:cubicBezTo>
                    <a:pt x="5" y="8"/>
                    <a:pt x="9" y="7"/>
                    <a:pt x="14" y="5"/>
                  </a:cubicBezTo>
                  <a:cubicBezTo>
                    <a:pt x="10" y="6"/>
                    <a:pt x="27" y="0"/>
                    <a:pt x="0" y="1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9" name="Freeform 374">
              <a:extLst>
                <a:ext uri="{FF2B5EF4-FFF2-40B4-BE49-F238E27FC236}">
                  <a16:creationId xmlns:a16="http://schemas.microsoft.com/office/drawing/2014/main" id="{E80D41A1-3DCF-4C82-B778-77193EF22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" y="3866"/>
              <a:ext cx="48" cy="15"/>
            </a:xfrm>
            <a:custGeom>
              <a:avLst/>
              <a:gdLst>
                <a:gd name="T0" fmla="*/ 12 w 20"/>
                <a:gd name="T1" fmla="*/ 2 h 6"/>
                <a:gd name="T2" fmla="*/ 12 w 20"/>
                <a:gd name="T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6">
                  <a:moveTo>
                    <a:pt x="12" y="2"/>
                  </a:moveTo>
                  <a:cubicBezTo>
                    <a:pt x="0" y="6"/>
                    <a:pt x="20" y="0"/>
                    <a:pt x="12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10" name="Freeform 375">
              <a:extLst>
                <a:ext uri="{FF2B5EF4-FFF2-40B4-BE49-F238E27FC236}">
                  <a16:creationId xmlns:a16="http://schemas.microsoft.com/office/drawing/2014/main" id="{ADA614D8-0272-43FF-84E2-C64931E75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3809"/>
              <a:ext cx="67" cy="25"/>
            </a:xfrm>
            <a:custGeom>
              <a:avLst/>
              <a:gdLst>
                <a:gd name="T0" fmla="*/ 16 w 28"/>
                <a:gd name="T1" fmla="*/ 4 h 10"/>
                <a:gd name="T2" fmla="*/ 0 w 28"/>
                <a:gd name="T3" fmla="*/ 10 h 10"/>
                <a:gd name="T4" fmla="*/ 12 w 28"/>
                <a:gd name="T5" fmla="*/ 6 h 10"/>
                <a:gd name="T6" fmla="*/ 16 w 28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0">
                  <a:moveTo>
                    <a:pt x="16" y="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4" y="9"/>
                    <a:pt x="17" y="4"/>
                    <a:pt x="12" y="6"/>
                  </a:cubicBezTo>
                  <a:cubicBezTo>
                    <a:pt x="28" y="0"/>
                    <a:pt x="25" y="1"/>
                    <a:pt x="16" y="4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11" name="Freeform 376">
              <a:extLst>
                <a:ext uri="{FF2B5EF4-FFF2-40B4-BE49-F238E27FC236}">
                  <a16:creationId xmlns:a16="http://schemas.microsoft.com/office/drawing/2014/main" id="{0E7934B6-0A8A-4959-9BDD-67E8A6C79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" y="3802"/>
              <a:ext cx="19" cy="7"/>
            </a:xfrm>
            <a:custGeom>
              <a:avLst/>
              <a:gdLst>
                <a:gd name="T0" fmla="*/ 8 w 8"/>
                <a:gd name="T1" fmla="*/ 0 h 3"/>
                <a:gd name="T2" fmla="*/ 0 w 8"/>
                <a:gd name="T3" fmla="*/ 3 h 3"/>
                <a:gd name="T4" fmla="*/ 8 w 8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3" y="2"/>
                    <a:pt x="8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12" name="Freeform 377">
              <a:extLst>
                <a:ext uri="{FF2B5EF4-FFF2-40B4-BE49-F238E27FC236}">
                  <a16:creationId xmlns:a16="http://schemas.microsoft.com/office/drawing/2014/main" id="{0A1CDDAA-8C82-45CB-B972-3046BBAE7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" y="3809"/>
              <a:ext cx="40" cy="20"/>
            </a:xfrm>
            <a:custGeom>
              <a:avLst/>
              <a:gdLst>
                <a:gd name="T0" fmla="*/ 0 w 17"/>
                <a:gd name="T1" fmla="*/ 8 h 8"/>
                <a:gd name="T2" fmla="*/ 8 w 17"/>
                <a:gd name="T3" fmla="*/ 4 h 8"/>
                <a:gd name="T4" fmla="*/ 17 w 17"/>
                <a:gd name="T5" fmla="*/ 0 h 8"/>
                <a:gd name="T6" fmla="*/ 9 w 17"/>
                <a:gd name="T7" fmla="*/ 4 h 8"/>
                <a:gd name="T8" fmla="*/ 0 w 1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0" y="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4" y="1"/>
                    <a:pt x="9" y="4"/>
                  </a:cubicBezTo>
                  <a:cubicBezTo>
                    <a:pt x="10" y="3"/>
                    <a:pt x="7" y="4"/>
                    <a:pt x="0" y="8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13" name="Freeform 378">
              <a:extLst>
                <a:ext uri="{FF2B5EF4-FFF2-40B4-BE49-F238E27FC236}">
                  <a16:creationId xmlns:a16="http://schemas.microsoft.com/office/drawing/2014/main" id="{15C02140-78ED-47B3-9828-DF7B90826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3837"/>
              <a:ext cx="62" cy="22"/>
            </a:xfrm>
            <a:custGeom>
              <a:avLst/>
              <a:gdLst>
                <a:gd name="T0" fmla="*/ 21 w 26"/>
                <a:gd name="T1" fmla="*/ 1 h 9"/>
                <a:gd name="T2" fmla="*/ 1 w 26"/>
                <a:gd name="T3" fmla="*/ 9 h 9"/>
                <a:gd name="T4" fmla="*/ 26 w 26"/>
                <a:gd name="T5" fmla="*/ 0 h 9"/>
                <a:gd name="T6" fmla="*/ 21 w 26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9">
                  <a:moveTo>
                    <a:pt x="21" y="1"/>
                  </a:moveTo>
                  <a:cubicBezTo>
                    <a:pt x="7" y="7"/>
                    <a:pt x="0" y="9"/>
                    <a:pt x="1" y="9"/>
                  </a:cubicBezTo>
                  <a:cubicBezTo>
                    <a:pt x="3" y="9"/>
                    <a:pt x="11" y="6"/>
                    <a:pt x="26" y="0"/>
                  </a:cubicBezTo>
                  <a:cubicBezTo>
                    <a:pt x="17" y="3"/>
                    <a:pt x="6" y="7"/>
                    <a:pt x="21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14" name="Freeform 379">
              <a:extLst>
                <a:ext uri="{FF2B5EF4-FFF2-40B4-BE49-F238E27FC236}">
                  <a16:creationId xmlns:a16="http://schemas.microsoft.com/office/drawing/2014/main" id="{7B320795-3979-4124-ACDD-40B9662A5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" y="3896"/>
              <a:ext cx="53" cy="18"/>
            </a:xfrm>
            <a:custGeom>
              <a:avLst/>
              <a:gdLst>
                <a:gd name="T0" fmla="*/ 0 w 22"/>
                <a:gd name="T1" fmla="*/ 7 h 7"/>
                <a:gd name="T2" fmla="*/ 13 w 22"/>
                <a:gd name="T3" fmla="*/ 3 h 7"/>
                <a:gd name="T4" fmla="*/ 22 w 22"/>
                <a:gd name="T5" fmla="*/ 0 h 7"/>
                <a:gd name="T6" fmla="*/ 10 w 22"/>
                <a:gd name="T7" fmla="*/ 3 h 7"/>
                <a:gd name="T8" fmla="*/ 0 w 22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0" y="7"/>
                  </a:moveTo>
                  <a:cubicBezTo>
                    <a:pt x="2" y="6"/>
                    <a:pt x="8" y="5"/>
                    <a:pt x="13" y="3"/>
                  </a:cubicBezTo>
                  <a:cubicBezTo>
                    <a:pt x="18" y="2"/>
                    <a:pt x="22" y="0"/>
                    <a:pt x="22" y="0"/>
                  </a:cubicBezTo>
                  <a:cubicBezTo>
                    <a:pt x="18" y="1"/>
                    <a:pt x="14" y="2"/>
                    <a:pt x="10" y="3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15" name="Freeform 380">
              <a:extLst>
                <a:ext uri="{FF2B5EF4-FFF2-40B4-BE49-F238E27FC236}">
                  <a16:creationId xmlns:a16="http://schemas.microsoft.com/office/drawing/2014/main" id="{617E240B-7C08-4B8A-9BD9-F4D960E1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3712"/>
              <a:ext cx="45" cy="20"/>
            </a:xfrm>
            <a:custGeom>
              <a:avLst/>
              <a:gdLst>
                <a:gd name="T0" fmla="*/ 18 w 19"/>
                <a:gd name="T1" fmla="*/ 1 h 8"/>
                <a:gd name="T2" fmla="*/ 11 w 19"/>
                <a:gd name="T3" fmla="*/ 3 h 8"/>
                <a:gd name="T4" fmla="*/ 0 w 19"/>
                <a:gd name="T5" fmla="*/ 8 h 8"/>
                <a:gd name="T6" fmla="*/ 18 w 19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8">
                  <a:moveTo>
                    <a:pt x="18" y="1"/>
                  </a:moveTo>
                  <a:cubicBezTo>
                    <a:pt x="19" y="0"/>
                    <a:pt x="12" y="2"/>
                    <a:pt x="11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6"/>
                    <a:pt x="17" y="1"/>
                    <a:pt x="18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16" name="Freeform 381">
              <a:extLst>
                <a:ext uri="{FF2B5EF4-FFF2-40B4-BE49-F238E27FC236}">
                  <a16:creationId xmlns:a16="http://schemas.microsoft.com/office/drawing/2014/main" id="{B71D2A53-2E4A-4CC1-A653-6B226AC67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" y="3697"/>
              <a:ext cx="38" cy="23"/>
            </a:xfrm>
            <a:custGeom>
              <a:avLst/>
              <a:gdLst>
                <a:gd name="T0" fmla="*/ 2 w 16"/>
                <a:gd name="T1" fmla="*/ 7 h 9"/>
                <a:gd name="T2" fmla="*/ 0 w 16"/>
                <a:gd name="T3" fmla="*/ 9 h 9"/>
                <a:gd name="T4" fmla="*/ 16 w 16"/>
                <a:gd name="T5" fmla="*/ 0 h 9"/>
                <a:gd name="T6" fmla="*/ 2 w 16"/>
                <a:gd name="T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9">
                  <a:moveTo>
                    <a:pt x="2" y="7"/>
                  </a:moveTo>
                  <a:cubicBezTo>
                    <a:pt x="0" y="8"/>
                    <a:pt x="0" y="9"/>
                    <a:pt x="0" y="9"/>
                  </a:cubicBezTo>
                  <a:cubicBezTo>
                    <a:pt x="6" y="6"/>
                    <a:pt x="11" y="3"/>
                    <a:pt x="16" y="0"/>
                  </a:cubicBezTo>
                  <a:cubicBezTo>
                    <a:pt x="9" y="4"/>
                    <a:pt x="5" y="6"/>
                    <a:pt x="2" y="7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17" name="Freeform 382">
              <a:extLst>
                <a:ext uri="{FF2B5EF4-FFF2-40B4-BE49-F238E27FC236}">
                  <a16:creationId xmlns:a16="http://schemas.microsoft.com/office/drawing/2014/main" id="{10582576-7621-457B-BCEF-A44997AF2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" y="3789"/>
              <a:ext cx="79" cy="35"/>
            </a:xfrm>
            <a:custGeom>
              <a:avLst/>
              <a:gdLst>
                <a:gd name="T0" fmla="*/ 0 w 33"/>
                <a:gd name="T1" fmla="*/ 14 h 14"/>
                <a:gd name="T2" fmla="*/ 33 w 33"/>
                <a:gd name="T3" fmla="*/ 0 h 14"/>
                <a:gd name="T4" fmla="*/ 28 w 33"/>
                <a:gd name="T5" fmla="*/ 2 h 14"/>
                <a:gd name="T6" fmla="*/ 0 w 33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4">
                  <a:moveTo>
                    <a:pt x="0" y="14"/>
                  </a:moveTo>
                  <a:cubicBezTo>
                    <a:pt x="11" y="10"/>
                    <a:pt x="22" y="5"/>
                    <a:pt x="33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19" y="6"/>
                    <a:pt x="10" y="11"/>
                    <a:pt x="0" y="14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18" name="Freeform 383">
              <a:extLst>
                <a:ext uri="{FF2B5EF4-FFF2-40B4-BE49-F238E27FC236}">
                  <a16:creationId xmlns:a16="http://schemas.microsoft.com/office/drawing/2014/main" id="{89F629FD-DFF2-483E-B2E3-2B7D8C57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" y="3620"/>
              <a:ext cx="38" cy="25"/>
            </a:xfrm>
            <a:custGeom>
              <a:avLst/>
              <a:gdLst>
                <a:gd name="T0" fmla="*/ 0 w 16"/>
                <a:gd name="T1" fmla="*/ 10 h 10"/>
                <a:gd name="T2" fmla="*/ 16 w 16"/>
                <a:gd name="T3" fmla="*/ 0 h 10"/>
                <a:gd name="T4" fmla="*/ 9 w 16"/>
                <a:gd name="T5" fmla="*/ 4 h 10"/>
                <a:gd name="T6" fmla="*/ 0 w 1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0" y="10"/>
                  </a:moveTo>
                  <a:cubicBezTo>
                    <a:pt x="6" y="7"/>
                    <a:pt x="11" y="4"/>
                    <a:pt x="16" y="0"/>
                  </a:cubicBezTo>
                  <a:cubicBezTo>
                    <a:pt x="14" y="2"/>
                    <a:pt x="11" y="3"/>
                    <a:pt x="9" y="4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19" name="Freeform 384">
              <a:extLst>
                <a:ext uri="{FF2B5EF4-FFF2-40B4-BE49-F238E27FC236}">
                  <a16:creationId xmlns:a16="http://schemas.microsoft.com/office/drawing/2014/main" id="{88B5AC96-B081-47E4-A33A-287C03711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" y="3523"/>
              <a:ext cx="86" cy="60"/>
            </a:xfrm>
            <a:custGeom>
              <a:avLst/>
              <a:gdLst>
                <a:gd name="T0" fmla="*/ 9 w 36"/>
                <a:gd name="T1" fmla="*/ 19 h 24"/>
                <a:gd name="T2" fmla="*/ 36 w 36"/>
                <a:gd name="T3" fmla="*/ 0 h 24"/>
                <a:gd name="T4" fmla="*/ 6 w 36"/>
                <a:gd name="T5" fmla="*/ 19 h 24"/>
                <a:gd name="T6" fmla="*/ 9 w 36"/>
                <a:gd name="T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4">
                  <a:moveTo>
                    <a:pt x="9" y="19"/>
                  </a:moveTo>
                  <a:cubicBezTo>
                    <a:pt x="20" y="12"/>
                    <a:pt x="29" y="6"/>
                    <a:pt x="36" y="0"/>
                  </a:cubicBezTo>
                  <a:cubicBezTo>
                    <a:pt x="28" y="6"/>
                    <a:pt x="19" y="12"/>
                    <a:pt x="6" y="19"/>
                  </a:cubicBezTo>
                  <a:cubicBezTo>
                    <a:pt x="0" y="24"/>
                    <a:pt x="16" y="14"/>
                    <a:pt x="9" y="19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20" name="Freeform 385">
              <a:extLst>
                <a:ext uri="{FF2B5EF4-FFF2-40B4-BE49-F238E27FC236}">
                  <a16:creationId xmlns:a16="http://schemas.microsoft.com/office/drawing/2014/main" id="{54EA5152-7BBB-46FD-B34A-CA0D875DB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3498"/>
              <a:ext cx="31" cy="25"/>
            </a:xfrm>
            <a:custGeom>
              <a:avLst/>
              <a:gdLst>
                <a:gd name="T0" fmla="*/ 13 w 13"/>
                <a:gd name="T1" fmla="*/ 0 h 10"/>
                <a:gd name="T2" fmla="*/ 0 w 13"/>
                <a:gd name="T3" fmla="*/ 10 h 10"/>
                <a:gd name="T4" fmla="*/ 13 w 13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3" y="0"/>
                  </a:moveTo>
                  <a:cubicBezTo>
                    <a:pt x="9" y="3"/>
                    <a:pt x="5" y="6"/>
                    <a:pt x="0" y="10"/>
                  </a:cubicBezTo>
                  <a:cubicBezTo>
                    <a:pt x="5" y="6"/>
                    <a:pt x="9" y="3"/>
                    <a:pt x="13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21" name="Freeform 386">
              <a:extLst>
                <a:ext uri="{FF2B5EF4-FFF2-40B4-BE49-F238E27FC236}">
                  <a16:creationId xmlns:a16="http://schemas.microsoft.com/office/drawing/2014/main" id="{2FA5F255-D653-4B92-9610-599981461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" y="3645"/>
              <a:ext cx="31" cy="15"/>
            </a:xfrm>
            <a:custGeom>
              <a:avLst/>
              <a:gdLst>
                <a:gd name="T0" fmla="*/ 0 w 13"/>
                <a:gd name="T1" fmla="*/ 6 h 6"/>
                <a:gd name="T2" fmla="*/ 13 w 13"/>
                <a:gd name="T3" fmla="*/ 0 h 6"/>
                <a:gd name="T4" fmla="*/ 7 w 13"/>
                <a:gd name="T5" fmla="*/ 3 h 6"/>
                <a:gd name="T6" fmla="*/ 0 w 1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6">
                  <a:moveTo>
                    <a:pt x="0" y="6"/>
                  </a:moveTo>
                  <a:cubicBezTo>
                    <a:pt x="2" y="6"/>
                    <a:pt x="4" y="5"/>
                    <a:pt x="13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3" y="5"/>
                    <a:pt x="0" y="6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22" name="Freeform 387">
              <a:extLst>
                <a:ext uri="{FF2B5EF4-FFF2-40B4-BE49-F238E27FC236}">
                  <a16:creationId xmlns:a16="http://schemas.microsoft.com/office/drawing/2014/main" id="{2E536DDB-5E1D-4D7B-8D1E-A530726C9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" y="3632"/>
              <a:ext cx="33" cy="20"/>
            </a:xfrm>
            <a:custGeom>
              <a:avLst/>
              <a:gdLst>
                <a:gd name="T0" fmla="*/ 0 w 14"/>
                <a:gd name="T1" fmla="*/ 8 h 8"/>
                <a:gd name="T2" fmla="*/ 1 w 14"/>
                <a:gd name="T3" fmla="*/ 8 h 8"/>
                <a:gd name="T4" fmla="*/ 14 w 14"/>
                <a:gd name="T5" fmla="*/ 0 h 8"/>
                <a:gd name="T6" fmla="*/ 0 w 14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8">
                  <a:moveTo>
                    <a:pt x="0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8" y="4"/>
                    <a:pt x="12" y="1"/>
                    <a:pt x="14" y="0"/>
                  </a:cubicBezTo>
                  <a:cubicBezTo>
                    <a:pt x="13" y="1"/>
                    <a:pt x="8" y="3"/>
                    <a:pt x="0" y="8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23" name="Freeform 388">
              <a:extLst>
                <a:ext uri="{FF2B5EF4-FFF2-40B4-BE49-F238E27FC236}">
                  <a16:creationId xmlns:a16="http://schemas.microsoft.com/office/drawing/2014/main" id="{5860E44A-2A99-4EB8-84B8-69DD6768F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3660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24" name="Freeform 389">
              <a:extLst>
                <a:ext uri="{FF2B5EF4-FFF2-40B4-BE49-F238E27FC236}">
                  <a16:creationId xmlns:a16="http://schemas.microsoft.com/office/drawing/2014/main" id="{153E20BA-D530-4617-9BD9-077C4186E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2" y="3710"/>
              <a:ext cx="72" cy="37"/>
            </a:xfrm>
            <a:custGeom>
              <a:avLst/>
              <a:gdLst>
                <a:gd name="T0" fmla="*/ 0 w 30"/>
                <a:gd name="T1" fmla="*/ 15 h 15"/>
                <a:gd name="T2" fmla="*/ 10 w 30"/>
                <a:gd name="T3" fmla="*/ 9 h 15"/>
                <a:gd name="T4" fmla="*/ 0 w 30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5">
                  <a:moveTo>
                    <a:pt x="0" y="15"/>
                  </a:moveTo>
                  <a:cubicBezTo>
                    <a:pt x="10" y="10"/>
                    <a:pt x="30" y="0"/>
                    <a:pt x="10" y="9"/>
                  </a:cubicBezTo>
                  <a:cubicBezTo>
                    <a:pt x="3" y="12"/>
                    <a:pt x="15" y="8"/>
                    <a:pt x="0" y="15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25" name="Freeform 390">
              <a:extLst>
                <a:ext uri="{FF2B5EF4-FFF2-40B4-BE49-F238E27FC236}">
                  <a16:creationId xmlns:a16="http://schemas.microsoft.com/office/drawing/2014/main" id="{FED69169-9F24-4C43-B7E7-D997394E9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" y="3670"/>
              <a:ext cx="43" cy="27"/>
            </a:xfrm>
            <a:custGeom>
              <a:avLst/>
              <a:gdLst>
                <a:gd name="T0" fmla="*/ 0 w 18"/>
                <a:gd name="T1" fmla="*/ 11 h 11"/>
                <a:gd name="T2" fmla="*/ 18 w 18"/>
                <a:gd name="T3" fmla="*/ 0 h 11"/>
                <a:gd name="T4" fmla="*/ 1 w 18"/>
                <a:gd name="T5" fmla="*/ 9 h 11"/>
                <a:gd name="T6" fmla="*/ 0 w 18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1">
                  <a:moveTo>
                    <a:pt x="0" y="11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4" y="8"/>
                    <a:pt x="0" y="1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26" name="Freeform 391">
              <a:extLst>
                <a:ext uri="{FF2B5EF4-FFF2-40B4-BE49-F238E27FC236}">
                  <a16:creationId xmlns:a16="http://schemas.microsoft.com/office/drawing/2014/main" id="{106780C0-F02F-46D9-852B-2A6F3339A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" y="3660"/>
              <a:ext cx="22" cy="10"/>
            </a:xfrm>
            <a:custGeom>
              <a:avLst/>
              <a:gdLst>
                <a:gd name="T0" fmla="*/ 7 w 9"/>
                <a:gd name="T1" fmla="*/ 1 h 4"/>
                <a:gd name="T2" fmla="*/ 9 w 9"/>
                <a:gd name="T3" fmla="*/ 0 h 4"/>
                <a:gd name="T4" fmla="*/ 0 w 9"/>
                <a:gd name="T5" fmla="*/ 4 h 4"/>
                <a:gd name="T6" fmla="*/ 7 w 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7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3" y="3"/>
                    <a:pt x="0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27" name="Freeform 392">
              <a:extLst>
                <a:ext uri="{FF2B5EF4-FFF2-40B4-BE49-F238E27FC236}">
                  <a16:creationId xmlns:a16="http://schemas.microsoft.com/office/drawing/2014/main" id="{C324A078-DEBA-4E48-A7D5-E3586BC4A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3503"/>
              <a:ext cx="78" cy="55"/>
            </a:xfrm>
            <a:custGeom>
              <a:avLst/>
              <a:gdLst>
                <a:gd name="T0" fmla="*/ 5 w 33"/>
                <a:gd name="T1" fmla="*/ 18 h 22"/>
                <a:gd name="T2" fmla="*/ 10 w 33"/>
                <a:gd name="T3" fmla="*/ 16 h 22"/>
                <a:gd name="T4" fmla="*/ 21 w 33"/>
                <a:gd name="T5" fmla="*/ 8 h 22"/>
                <a:gd name="T6" fmla="*/ 33 w 33"/>
                <a:gd name="T7" fmla="*/ 0 h 22"/>
                <a:gd name="T8" fmla="*/ 19 w 33"/>
                <a:gd name="T9" fmla="*/ 9 h 22"/>
                <a:gd name="T10" fmla="*/ 5 w 33"/>
                <a:gd name="T11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2">
                  <a:moveTo>
                    <a:pt x="5" y="18"/>
                  </a:moveTo>
                  <a:cubicBezTo>
                    <a:pt x="4" y="19"/>
                    <a:pt x="0" y="22"/>
                    <a:pt x="10" y="16"/>
                  </a:cubicBezTo>
                  <a:cubicBezTo>
                    <a:pt x="14" y="13"/>
                    <a:pt x="17" y="11"/>
                    <a:pt x="21" y="8"/>
                  </a:cubicBezTo>
                  <a:cubicBezTo>
                    <a:pt x="25" y="6"/>
                    <a:pt x="29" y="3"/>
                    <a:pt x="33" y="0"/>
                  </a:cubicBezTo>
                  <a:cubicBezTo>
                    <a:pt x="29" y="3"/>
                    <a:pt x="24" y="6"/>
                    <a:pt x="19" y="9"/>
                  </a:cubicBezTo>
                  <a:cubicBezTo>
                    <a:pt x="14" y="12"/>
                    <a:pt x="10" y="15"/>
                    <a:pt x="5" y="18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28" name="Freeform 393">
              <a:extLst>
                <a:ext uri="{FF2B5EF4-FFF2-40B4-BE49-F238E27FC236}">
                  <a16:creationId xmlns:a16="http://schemas.microsoft.com/office/drawing/2014/main" id="{F0F6BABC-AAA4-4117-BC7E-E3D4B1449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" y="3595"/>
              <a:ext cx="5" cy="3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29" name="Freeform 394">
              <a:extLst>
                <a:ext uri="{FF2B5EF4-FFF2-40B4-BE49-F238E27FC236}">
                  <a16:creationId xmlns:a16="http://schemas.microsoft.com/office/drawing/2014/main" id="{358CE985-ECDE-474A-8D33-84AB2AF32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" y="3346"/>
              <a:ext cx="4" cy="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0" name="Freeform 395">
              <a:extLst>
                <a:ext uri="{FF2B5EF4-FFF2-40B4-BE49-F238E27FC236}">
                  <a16:creationId xmlns:a16="http://schemas.microsoft.com/office/drawing/2014/main" id="{F68E7151-A35C-4F9E-9FF4-A6AF2CFF1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3548"/>
              <a:ext cx="43" cy="27"/>
            </a:xfrm>
            <a:custGeom>
              <a:avLst/>
              <a:gdLst>
                <a:gd name="T0" fmla="*/ 15 w 18"/>
                <a:gd name="T1" fmla="*/ 1 h 11"/>
                <a:gd name="T2" fmla="*/ 0 w 18"/>
                <a:gd name="T3" fmla="*/ 11 h 11"/>
                <a:gd name="T4" fmla="*/ 17 w 18"/>
                <a:gd name="T5" fmla="*/ 0 h 11"/>
                <a:gd name="T6" fmla="*/ 15 w 18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1">
                  <a:moveTo>
                    <a:pt x="15" y="1"/>
                  </a:moveTo>
                  <a:cubicBezTo>
                    <a:pt x="8" y="6"/>
                    <a:pt x="4" y="9"/>
                    <a:pt x="0" y="11"/>
                  </a:cubicBezTo>
                  <a:cubicBezTo>
                    <a:pt x="5" y="8"/>
                    <a:pt x="11" y="4"/>
                    <a:pt x="17" y="0"/>
                  </a:cubicBezTo>
                  <a:cubicBezTo>
                    <a:pt x="18" y="0"/>
                    <a:pt x="18" y="0"/>
                    <a:pt x="15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1" name="Freeform 396">
              <a:extLst>
                <a:ext uri="{FF2B5EF4-FFF2-40B4-BE49-F238E27FC236}">
                  <a16:creationId xmlns:a16="http://schemas.microsoft.com/office/drawing/2014/main" id="{31B1679A-D14A-432C-972A-AA752A84B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1" y="3453"/>
              <a:ext cx="29" cy="23"/>
            </a:xfrm>
            <a:custGeom>
              <a:avLst/>
              <a:gdLst>
                <a:gd name="T0" fmla="*/ 0 w 12"/>
                <a:gd name="T1" fmla="*/ 9 h 9"/>
                <a:gd name="T2" fmla="*/ 12 w 12"/>
                <a:gd name="T3" fmla="*/ 0 h 9"/>
                <a:gd name="T4" fmla="*/ 0 w 1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0" y="9"/>
                  </a:moveTo>
                  <a:cubicBezTo>
                    <a:pt x="3" y="7"/>
                    <a:pt x="10" y="2"/>
                    <a:pt x="12" y="0"/>
                  </a:cubicBezTo>
                  <a:cubicBezTo>
                    <a:pt x="8" y="3"/>
                    <a:pt x="4" y="6"/>
                    <a:pt x="0" y="9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2" name="Freeform 397">
              <a:extLst>
                <a:ext uri="{FF2B5EF4-FFF2-40B4-BE49-F238E27FC236}">
                  <a16:creationId xmlns:a16="http://schemas.microsoft.com/office/drawing/2014/main" id="{DA61610B-19D9-4FED-B908-6BA6DEEEE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" y="3590"/>
              <a:ext cx="5" cy="3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3" name="Freeform 398">
              <a:extLst>
                <a:ext uri="{FF2B5EF4-FFF2-40B4-BE49-F238E27FC236}">
                  <a16:creationId xmlns:a16="http://schemas.microsoft.com/office/drawing/2014/main" id="{9A8B14F9-A1F7-4253-97F0-951977187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" y="3575"/>
              <a:ext cx="29" cy="20"/>
            </a:xfrm>
            <a:custGeom>
              <a:avLst/>
              <a:gdLst>
                <a:gd name="T0" fmla="*/ 3 w 12"/>
                <a:gd name="T1" fmla="*/ 7 h 8"/>
                <a:gd name="T2" fmla="*/ 12 w 12"/>
                <a:gd name="T3" fmla="*/ 0 h 8"/>
                <a:gd name="T4" fmla="*/ 0 w 12"/>
                <a:gd name="T5" fmla="*/ 8 h 8"/>
                <a:gd name="T6" fmla="*/ 3 w 12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3" y="7"/>
                  </a:moveTo>
                  <a:cubicBezTo>
                    <a:pt x="6" y="4"/>
                    <a:pt x="9" y="2"/>
                    <a:pt x="12" y="0"/>
                  </a:cubicBezTo>
                  <a:cubicBezTo>
                    <a:pt x="8" y="3"/>
                    <a:pt x="4" y="6"/>
                    <a:pt x="0" y="8"/>
                  </a:cubicBezTo>
                  <a:cubicBezTo>
                    <a:pt x="1" y="7"/>
                    <a:pt x="2" y="7"/>
                    <a:pt x="3" y="7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4" name="Freeform 399">
              <a:extLst>
                <a:ext uri="{FF2B5EF4-FFF2-40B4-BE49-F238E27FC236}">
                  <a16:creationId xmlns:a16="http://schemas.microsoft.com/office/drawing/2014/main" id="{FFAC9593-943D-4B13-BC62-9B2F451D0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" y="3349"/>
              <a:ext cx="82" cy="69"/>
            </a:xfrm>
            <a:custGeom>
              <a:avLst/>
              <a:gdLst>
                <a:gd name="T0" fmla="*/ 4 w 34"/>
                <a:gd name="T1" fmla="*/ 25 h 28"/>
                <a:gd name="T2" fmla="*/ 6 w 34"/>
                <a:gd name="T3" fmla="*/ 23 h 28"/>
                <a:gd name="T4" fmla="*/ 0 w 34"/>
                <a:gd name="T5" fmla="*/ 28 h 28"/>
                <a:gd name="T6" fmla="*/ 22 w 34"/>
                <a:gd name="T7" fmla="*/ 12 h 28"/>
                <a:gd name="T8" fmla="*/ 34 w 34"/>
                <a:gd name="T9" fmla="*/ 0 h 28"/>
                <a:gd name="T10" fmla="*/ 19 w 34"/>
                <a:gd name="T11" fmla="*/ 12 h 28"/>
                <a:gd name="T12" fmla="*/ 4 w 34"/>
                <a:gd name="T1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8">
                  <a:moveTo>
                    <a:pt x="4" y="25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4" y="25"/>
                    <a:pt x="2" y="26"/>
                    <a:pt x="0" y="28"/>
                  </a:cubicBezTo>
                  <a:cubicBezTo>
                    <a:pt x="7" y="23"/>
                    <a:pt x="12" y="19"/>
                    <a:pt x="22" y="12"/>
                  </a:cubicBezTo>
                  <a:cubicBezTo>
                    <a:pt x="32" y="3"/>
                    <a:pt x="34" y="1"/>
                    <a:pt x="34" y="0"/>
                  </a:cubicBezTo>
                  <a:cubicBezTo>
                    <a:pt x="29" y="4"/>
                    <a:pt x="24" y="8"/>
                    <a:pt x="19" y="12"/>
                  </a:cubicBezTo>
                  <a:lnTo>
                    <a:pt x="4" y="25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5" name="Freeform 400">
              <a:extLst>
                <a:ext uri="{FF2B5EF4-FFF2-40B4-BE49-F238E27FC236}">
                  <a16:creationId xmlns:a16="http://schemas.microsoft.com/office/drawing/2014/main" id="{578BF922-0F1B-483C-BF9F-B8CD9065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" y="3418"/>
              <a:ext cx="124" cy="92"/>
            </a:xfrm>
            <a:custGeom>
              <a:avLst/>
              <a:gdLst>
                <a:gd name="T0" fmla="*/ 33 w 52"/>
                <a:gd name="T1" fmla="*/ 12 h 37"/>
                <a:gd name="T2" fmla="*/ 23 w 52"/>
                <a:gd name="T3" fmla="*/ 19 h 37"/>
                <a:gd name="T4" fmla="*/ 18 w 52"/>
                <a:gd name="T5" fmla="*/ 23 h 37"/>
                <a:gd name="T6" fmla="*/ 9 w 52"/>
                <a:gd name="T7" fmla="*/ 30 h 37"/>
                <a:gd name="T8" fmla="*/ 23 w 52"/>
                <a:gd name="T9" fmla="*/ 22 h 37"/>
                <a:gd name="T10" fmla="*/ 6 w 52"/>
                <a:gd name="T11" fmla="*/ 34 h 37"/>
                <a:gd name="T12" fmla="*/ 23 w 52"/>
                <a:gd name="T13" fmla="*/ 23 h 37"/>
                <a:gd name="T14" fmla="*/ 22 w 52"/>
                <a:gd name="T15" fmla="*/ 23 h 37"/>
                <a:gd name="T16" fmla="*/ 22 w 52"/>
                <a:gd name="T17" fmla="*/ 23 h 37"/>
                <a:gd name="T18" fmla="*/ 22 w 52"/>
                <a:gd name="T19" fmla="*/ 23 h 37"/>
                <a:gd name="T20" fmla="*/ 21 w 52"/>
                <a:gd name="T21" fmla="*/ 23 h 37"/>
                <a:gd name="T22" fmla="*/ 22 w 52"/>
                <a:gd name="T23" fmla="*/ 23 h 37"/>
                <a:gd name="T24" fmla="*/ 23 w 52"/>
                <a:gd name="T25" fmla="*/ 22 h 37"/>
                <a:gd name="T26" fmla="*/ 22 w 52"/>
                <a:gd name="T27" fmla="*/ 23 h 37"/>
                <a:gd name="T28" fmla="*/ 22 w 52"/>
                <a:gd name="T29" fmla="*/ 23 h 37"/>
                <a:gd name="T30" fmla="*/ 22 w 52"/>
                <a:gd name="T31" fmla="*/ 23 h 37"/>
                <a:gd name="T32" fmla="*/ 52 w 52"/>
                <a:gd name="T33" fmla="*/ 0 h 37"/>
                <a:gd name="T34" fmla="*/ 23 w 52"/>
                <a:gd name="T35" fmla="*/ 22 h 37"/>
                <a:gd name="T36" fmla="*/ 33 w 52"/>
                <a:gd name="T37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37">
                  <a:moveTo>
                    <a:pt x="33" y="12"/>
                  </a:moveTo>
                  <a:cubicBezTo>
                    <a:pt x="28" y="15"/>
                    <a:pt x="25" y="17"/>
                    <a:pt x="23" y="19"/>
                  </a:cubicBezTo>
                  <a:cubicBezTo>
                    <a:pt x="20" y="21"/>
                    <a:pt x="19" y="22"/>
                    <a:pt x="18" y="23"/>
                  </a:cubicBezTo>
                  <a:cubicBezTo>
                    <a:pt x="16" y="25"/>
                    <a:pt x="14" y="26"/>
                    <a:pt x="9" y="30"/>
                  </a:cubicBezTo>
                  <a:cubicBezTo>
                    <a:pt x="40" y="8"/>
                    <a:pt x="0" y="37"/>
                    <a:pt x="23" y="22"/>
                  </a:cubicBezTo>
                  <a:cubicBezTo>
                    <a:pt x="17" y="26"/>
                    <a:pt x="11" y="30"/>
                    <a:pt x="6" y="34"/>
                  </a:cubicBezTo>
                  <a:cubicBezTo>
                    <a:pt x="12" y="30"/>
                    <a:pt x="17" y="26"/>
                    <a:pt x="23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4"/>
                    <a:pt x="20" y="24"/>
                    <a:pt x="21" y="23"/>
                  </a:cubicBezTo>
                  <a:cubicBezTo>
                    <a:pt x="21" y="23"/>
                    <a:pt x="22" y="23"/>
                    <a:pt x="22" y="23"/>
                  </a:cubicBezTo>
                  <a:cubicBezTo>
                    <a:pt x="22" y="23"/>
                    <a:pt x="23" y="22"/>
                    <a:pt x="23" y="22"/>
                  </a:cubicBezTo>
                  <a:cubicBezTo>
                    <a:pt x="32" y="15"/>
                    <a:pt x="25" y="21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32" y="16"/>
                    <a:pt x="42" y="8"/>
                    <a:pt x="52" y="0"/>
                  </a:cubicBezTo>
                  <a:cubicBezTo>
                    <a:pt x="45" y="5"/>
                    <a:pt x="37" y="11"/>
                    <a:pt x="23" y="22"/>
                  </a:cubicBezTo>
                  <a:cubicBezTo>
                    <a:pt x="28" y="17"/>
                    <a:pt x="43" y="5"/>
                    <a:pt x="33" y="1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6" name="Freeform 401">
              <a:extLst>
                <a:ext uri="{FF2B5EF4-FFF2-40B4-BE49-F238E27FC236}">
                  <a16:creationId xmlns:a16="http://schemas.microsoft.com/office/drawing/2014/main" id="{98C2C08F-D200-432B-8E28-D6BF5CFA9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7" y="3700"/>
              <a:ext cx="9" cy="5"/>
            </a:xfrm>
            <a:custGeom>
              <a:avLst/>
              <a:gdLst>
                <a:gd name="T0" fmla="*/ 0 w 4"/>
                <a:gd name="T1" fmla="*/ 2 h 2"/>
                <a:gd name="T2" fmla="*/ 1 w 4"/>
                <a:gd name="T3" fmla="*/ 2 h 2"/>
                <a:gd name="T4" fmla="*/ 0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4" y="0"/>
                    <a:pt x="4" y="0"/>
                    <a:pt x="0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7" name="Freeform 402">
              <a:extLst>
                <a:ext uri="{FF2B5EF4-FFF2-40B4-BE49-F238E27FC236}">
                  <a16:creationId xmlns:a16="http://schemas.microsoft.com/office/drawing/2014/main" id="{2BEDF6C9-5ADB-48FA-B232-AF2B0901B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" y="3672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8" name="Freeform 403">
              <a:extLst>
                <a:ext uri="{FF2B5EF4-FFF2-40B4-BE49-F238E27FC236}">
                  <a16:creationId xmlns:a16="http://schemas.microsoft.com/office/drawing/2014/main" id="{7F7A3250-C8F1-4F11-9BC9-DF58FFD6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" y="3672"/>
              <a:ext cx="110" cy="53"/>
            </a:xfrm>
            <a:custGeom>
              <a:avLst/>
              <a:gdLst>
                <a:gd name="T0" fmla="*/ 15 w 46"/>
                <a:gd name="T1" fmla="*/ 14 h 21"/>
                <a:gd name="T2" fmla="*/ 18 w 46"/>
                <a:gd name="T3" fmla="*/ 13 h 21"/>
                <a:gd name="T4" fmla="*/ 38 w 46"/>
                <a:gd name="T5" fmla="*/ 4 h 21"/>
                <a:gd name="T6" fmla="*/ 46 w 46"/>
                <a:gd name="T7" fmla="*/ 0 h 21"/>
                <a:gd name="T8" fmla="*/ 29 w 46"/>
                <a:gd name="T9" fmla="*/ 7 h 21"/>
                <a:gd name="T10" fmla="*/ 17 w 46"/>
                <a:gd name="T11" fmla="*/ 13 h 21"/>
                <a:gd name="T12" fmla="*/ 16 w 46"/>
                <a:gd name="T13" fmla="*/ 13 h 21"/>
                <a:gd name="T14" fmla="*/ 15 w 46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1">
                  <a:moveTo>
                    <a:pt x="15" y="14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5" y="10"/>
                    <a:pt x="32" y="6"/>
                    <a:pt x="38" y="4"/>
                  </a:cubicBezTo>
                  <a:cubicBezTo>
                    <a:pt x="42" y="2"/>
                    <a:pt x="44" y="1"/>
                    <a:pt x="46" y="0"/>
                  </a:cubicBezTo>
                  <a:cubicBezTo>
                    <a:pt x="42" y="2"/>
                    <a:pt x="38" y="3"/>
                    <a:pt x="29" y="7"/>
                  </a:cubicBezTo>
                  <a:cubicBezTo>
                    <a:pt x="27" y="8"/>
                    <a:pt x="25" y="9"/>
                    <a:pt x="17" y="13"/>
                  </a:cubicBezTo>
                  <a:cubicBezTo>
                    <a:pt x="10" y="16"/>
                    <a:pt x="17" y="13"/>
                    <a:pt x="16" y="13"/>
                  </a:cubicBezTo>
                  <a:cubicBezTo>
                    <a:pt x="12" y="15"/>
                    <a:pt x="0" y="21"/>
                    <a:pt x="15" y="14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39" name="Freeform 404">
              <a:extLst>
                <a:ext uri="{FF2B5EF4-FFF2-40B4-BE49-F238E27FC236}">
                  <a16:creationId xmlns:a16="http://schemas.microsoft.com/office/drawing/2014/main" id="{B2AE3098-2010-4A62-8F17-98F2146D6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" y="3543"/>
              <a:ext cx="69" cy="42"/>
            </a:xfrm>
            <a:custGeom>
              <a:avLst/>
              <a:gdLst>
                <a:gd name="T0" fmla="*/ 2 w 29"/>
                <a:gd name="T1" fmla="*/ 17 h 17"/>
                <a:gd name="T2" fmla="*/ 15 w 29"/>
                <a:gd name="T3" fmla="*/ 9 h 17"/>
                <a:gd name="T4" fmla="*/ 29 w 29"/>
                <a:gd name="T5" fmla="*/ 0 h 17"/>
                <a:gd name="T6" fmla="*/ 15 w 29"/>
                <a:gd name="T7" fmla="*/ 8 h 17"/>
                <a:gd name="T8" fmla="*/ 16 w 29"/>
                <a:gd name="T9" fmla="*/ 8 h 17"/>
                <a:gd name="T10" fmla="*/ 2 w 29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7">
                  <a:moveTo>
                    <a:pt x="2" y="17"/>
                  </a:moveTo>
                  <a:cubicBezTo>
                    <a:pt x="7" y="14"/>
                    <a:pt x="11" y="12"/>
                    <a:pt x="15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0" y="17"/>
                    <a:pt x="4" y="16"/>
                    <a:pt x="2" y="17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40" name="Freeform 405">
              <a:extLst>
                <a:ext uri="{FF2B5EF4-FFF2-40B4-BE49-F238E27FC236}">
                  <a16:creationId xmlns:a16="http://schemas.microsoft.com/office/drawing/2014/main" id="{0F4FDB50-FE47-4ED6-835B-957ACBD4D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" y="3316"/>
              <a:ext cx="31" cy="33"/>
            </a:xfrm>
            <a:custGeom>
              <a:avLst/>
              <a:gdLst>
                <a:gd name="T0" fmla="*/ 0 w 31"/>
                <a:gd name="T1" fmla="*/ 33 h 33"/>
                <a:gd name="T2" fmla="*/ 31 w 31"/>
                <a:gd name="T3" fmla="*/ 0 h 33"/>
                <a:gd name="T4" fmla="*/ 7 w 31"/>
                <a:gd name="T5" fmla="*/ 25 h 33"/>
                <a:gd name="T6" fmla="*/ 0 w 31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3">
                  <a:moveTo>
                    <a:pt x="0" y="33"/>
                  </a:moveTo>
                  <a:lnTo>
                    <a:pt x="31" y="0"/>
                  </a:lnTo>
                  <a:lnTo>
                    <a:pt x="7" y="25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41" name="Freeform 406">
              <a:extLst>
                <a:ext uri="{FF2B5EF4-FFF2-40B4-BE49-F238E27FC236}">
                  <a16:creationId xmlns:a16="http://schemas.microsoft.com/office/drawing/2014/main" id="{97DA91F6-9ED8-4F86-9B96-AC44CBFE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" y="3257"/>
              <a:ext cx="17" cy="19"/>
            </a:xfrm>
            <a:custGeom>
              <a:avLst/>
              <a:gdLst>
                <a:gd name="T0" fmla="*/ 0 w 17"/>
                <a:gd name="T1" fmla="*/ 19 h 19"/>
                <a:gd name="T2" fmla="*/ 17 w 17"/>
                <a:gd name="T3" fmla="*/ 0 h 19"/>
                <a:gd name="T4" fmla="*/ 0 w 17"/>
                <a:gd name="T5" fmla="*/ 14 h 19"/>
                <a:gd name="T6" fmla="*/ 0 w 17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9">
                  <a:moveTo>
                    <a:pt x="0" y="19"/>
                  </a:moveTo>
                  <a:lnTo>
                    <a:pt x="17" y="0"/>
                  </a:lnTo>
                  <a:lnTo>
                    <a:pt x="0" y="14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42" name="Freeform 407">
              <a:extLst>
                <a:ext uri="{FF2B5EF4-FFF2-40B4-BE49-F238E27FC236}">
                  <a16:creationId xmlns:a16="http://schemas.microsoft.com/office/drawing/2014/main" id="{3A8D0016-F8DB-4747-9C25-D5A00E369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951"/>
              <a:ext cx="40" cy="58"/>
            </a:xfrm>
            <a:custGeom>
              <a:avLst/>
              <a:gdLst>
                <a:gd name="T0" fmla="*/ 0 w 17"/>
                <a:gd name="T1" fmla="*/ 2 h 23"/>
                <a:gd name="T2" fmla="*/ 2 w 17"/>
                <a:gd name="T3" fmla="*/ 5 h 23"/>
                <a:gd name="T4" fmla="*/ 17 w 17"/>
                <a:gd name="T5" fmla="*/ 23 h 23"/>
                <a:gd name="T6" fmla="*/ 0 w 17"/>
                <a:gd name="T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3">
                  <a:moveTo>
                    <a:pt x="0" y="2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8" y="13"/>
                    <a:pt x="13" y="18"/>
                    <a:pt x="17" y="23"/>
                  </a:cubicBezTo>
                  <a:cubicBezTo>
                    <a:pt x="9" y="12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43" name="Freeform 408">
              <a:extLst>
                <a:ext uri="{FF2B5EF4-FFF2-40B4-BE49-F238E27FC236}">
                  <a16:creationId xmlns:a16="http://schemas.microsoft.com/office/drawing/2014/main" id="{4E550670-A5F4-46D7-BC8E-8A199747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2330"/>
              <a:ext cx="22" cy="70"/>
            </a:xfrm>
            <a:custGeom>
              <a:avLst/>
              <a:gdLst>
                <a:gd name="T0" fmla="*/ 3 w 9"/>
                <a:gd name="T1" fmla="*/ 17 h 28"/>
                <a:gd name="T2" fmla="*/ 0 w 9"/>
                <a:gd name="T3" fmla="*/ 28 h 28"/>
                <a:gd name="T4" fmla="*/ 9 w 9"/>
                <a:gd name="T5" fmla="*/ 0 h 28"/>
                <a:gd name="T6" fmla="*/ 6 w 9"/>
                <a:gd name="T7" fmla="*/ 9 h 28"/>
                <a:gd name="T8" fmla="*/ 3 w 9"/>
                <a:gd name="T9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8">
                  <a:moveTo>
                    <a:pt x="3" y="17"/>
                  </a:moveTo>
                  <a:cubicBezTo>
                    <a:pt x="2" y="22"/>
                    <a:pt x="1" y="26"/>
                    <a:pt x="0" y="28"/>
                  </a:cubicBezTo>
                  <a:cubicBezTo>
                    <a:pt x="4" y="17"/>
                    <a:pt x="7" y="8"/>
                    <a:pt x="9" y="0"/>
                  </a:cubicBezTo>
                  <a:cubicBezTo>
                    <a:pt x="8" y="3"/>
                    <a:pt x="7" y="6"/>
                    <a:pt x="6" y="9"/>
                  </a:cubicBezTo>
                  <a:cubicBezTo>
                    <a:pt x="5" y="12"/>
                    <a:pt x="4" y="15"/>
                    <a:pt x="3" y="17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44" name="Freeform 409">
              <a:extLst>
                <a:ext uri="{FF2B5EF4-FFF2-40B4-BE49-F238E27FC236}">
                  <a16:creationId xmlns:a16="http://schemas.microsoft.com/office/drawing/2014/main" id="{A3E86A94-E9A5-46D0-810A-3E6F09F4F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5" y="1387"/>
              <a:ext cx="12" cy="20"/>
            </a:xfrm>
            <a:custGeom>
              <a:avLst/>
              <a:gdLst>
                <a:gd name="T0" fmla="*/ 4 w 5"/>
                <a:gd name="T1" fmla="*/ 1 h 8"/>
                <a:gd name="T2" fmla="*/ 0 w 5"/>
                <a:gd name="T3" fmla="*/ 8 h 8"/>
                <a:gd name="T4" fmla="*/ 4 w 5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8">
                  <a:moveTo>
                    <a:pt x="4" y="1"/>
                  </a:moveTo>
                  <a:cubicBezTo>
                    <a:pt x="1" y="6"/>
                    <a:pt x="0" y="8"/>
                    <a:pt x="0" y="8"/>
                  </a:cubicBezTo>
                  <a:cubicBezTo>
                    <a:pt x="3" y="3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45" name="Freeform 410">
              <a:extLst>
                <a:ext uri="{FF2B5EF4-FFF2-40B4-BE49-F238E27FC236}">
                  <a16:creationId xmlns:a16="http://schemas.microsoft.com/office/drawing/2014/main" id="{499931FA-AF71-4592-8AE3-62D64AB84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" y="2248"/>
              <a:ext cx="17" cy="82"/>
            </a:xfrm>
            <a:custGeom>
              <a:avLst/>
              <a:gdLst>
                <a:gd name="T0" fmla="*/ 0 w 7"/>
                <a:gd name="T1" fmla="*/ 33 h 33"/>
                <a:gd name="T2" fmla="*/ 2 w 7"/>
                <a:gd name="T3" fmla="*/ 25 h 33"/>
                <a:gd name="T4" fmla="*/ 4 w 7"/>
                <a:gd name="T5" fmla="*/ 17 h 33"/>
                <a:gd name="T6" fmla="*/ 7 w 7"/>
                <a:gd name="T7" fmla="*/ 0 h 33"/>
                <a:gd name="T8" fmla="*/ 6 w 7"/>
                <a:gd name="T9" fmla="*/ 6 h 33"/>
                <a:gd name="T10" fmla="*/ 3 w 7"/>
                <a:gd name="T11" fmla="*/ 19 h 33"/>
                <a:gd name="T12" fmla="*/ 0 w 7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3">
                  <a:moveTo>
                    <a:pt x="0" y="33"/>
                  </a:moveTo>
                  <a:cubicBezTo>
                    <a:pt x="0" y="30"/>
                    <a:pt x="1" y="28"/>
                    <a:pt x="2" y="25"/>
                  </a:cubicBezTo>
                  <a:cubicBezTo>
                    <a:pt x="3" y="22"/>
                    <a:pt x="3" y="20"/>
                    <a:pt x="4" y="17"/>
                  </a:cubicBezTo>
                  <a:cubicBezTo>
                    <a:pt x="5" y="11"/>
                    <a:pt x="6" y="6"/>
                    <a:pt x="7" y="0"/>
                  </a:cubicBezTo>
                  <a:cubicBezTo>
                    <a:pt x="7" y="2"/>
                    <a:pt x="6" y="4"/>
                    <a:pt x="6" y="6"/>
                  </a:cubicBezTo>
                  <a:cubicBezTo>
                    <a:pt x="5" y="10"/>
                    <a:pt x="4" y="14"/>
                    <a:pt x="3" y="19"/>
                  </a:cubicBezTo>
                  <a:cubicBezTo>
                    <a:pt x="2" y="23"/>
                    <a:pt x="1" y="28"/>
                    <a:pt x="0" y="33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46" name="Freeform 411">
              <a:extLst>
                <a:ext uri="{FF2B5EF4-FFF2-40B4-BE49-F238E27FC236}">
                  <a16:creationId xmlns:a16="http://schemas.microsoft.com/office/drawing/2014/main" id="{7B50286F-5B6A-4470-A048-729E9902E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" y="4041"/>
              <a:ext cx="38" cy="2"/>
            </a:xfrm>
            <a:custGeom>
              <a:avLst/>
              <a:gdLst>
                <a:gd name="T0" fmla="*/ 0 w 16"/>
                <a:gd name="T1" fmla="*/ 1 h 1"/>
                <a:gd name="T2" fmla="*/ 16 w 16"/>
                <a:gd name="T3" fmla="*/ 0 h 1"/>
                <a:gd name="T4" fmla="*/ 0 w 16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cubicBezTo>
                    <a:pt x="3" y="1"/>
                    <a:pt x="8" y="1"/>
                    <a:pt x="16" y="0"/>
                  </a:cubicBezTo>
                  <a:cubicBezTo>
                    <a:pt x="12" y="0"/>
                    <a:pt x="6" y="1"/>
                    <a:pt x="0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47" name="Freeform 412">
              <a:extLst>
                <a:ext uri="{FF2B5EF4-FFF2-40B4-BE49-F238E27FC236}">
                  <a16:creationId xmlns:a16="http://schemas.microsoft.com/office/drawing/2014/main" id="{8962C801-3A1B-44B7-AB06-A5B1C15D7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6" y="2965"/>
              <a:ext cx="12" cy="18"/>
            </a:xfrm>
            <a:custGeom>
              <a:avLst/>
              <a:gdLst>
                <a:gd name="T0" fmla="*/ 5 w 5"/>
                <a:gd name="T1" fmla="*/ 0 h 7"/>
                <a:gd name="T2" fmla="*/ 5 w 5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0" y="7"/>
                    <a:pt x="4" y="1"/>
                    <a:pt x="5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48" name="Freeform 413">
              <a:extLst>
                <a:ext uri="{FF2B5EF4-FFF2-40B4-BE49-F238E27FC236}">
                  <a16:creationId xmlns:a16="http://schemas.microsoft.com/office/drawing/2014/main" id="{C7F97195-E975-4D45-B7C0-C19E7373A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" y="3035"/>
              <a:ext cx="4" cy="7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3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2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49" name="Freeform 414">
              <a:extLst>
                <a:ext uri="{FF2B5EF4-FFF2-40B4-BE49-F238E27FC236}">
                  <a16:creationId xmlns:a16="http://schemas.microsoft.com/office/drawing/2014/main" id="{40BF2811-539B-46C5-98A2-EE447B80A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2968"/>
              <a:ext cx="3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50" name="Freeform 415">
              <a:extLst>
                <a:ext uri="{FF2B5EF4-FFF2-40B4-BE49-F238E27FC236}">
                  <a16:creationId xmlns:a16="http://schemas.microsoft.com/office/drawing/2014/main" id="{19F225B4-94F4-4927-8F25-586BE25FC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" y="2970"/>
              <a:ext cx="14" cy="20"/>
            </a:xfrm>
            <a:custGeom>
              <a:avLst/>
              <a:gdLst>
                <a:gd name="T0" fmla="*/ 0 w 6"/>
                <a:gd name="T1" fmla="*/ 8 h 8"/>
                <a:gd name="T2" fmla="*/ 6 w 6"/>
                <a:gd name="T3" fmla="*/ 0 h 8"/>
                <a:gd name="T4" fmla="*/ 0 w 6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cubicBezTo>
                    <a:pt x="3" y="4"/>
                    <a:pt x="5" y="2"/>
                    <a:pt x="6" y="0"/>
                  </a:cubicBezTo>
                  <a:cubicBezTo>
                    <a:pt x="4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51" name="Freeform 416">
              <a:extLst>
                <a:ext uri="{FF2B5EF4-FFF2-40B4-BE49-F238E27FC236}">
                  <a16:creationId xmlns:a16="http://schemas.microsoft.com/office/drawing/2014/main" id="{F3266B10-AF16-4E11-BDF6-E5654E264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2988"/>
              <a:ext cx="12" cy="17"/>
            </a:xfrm>
            <a:custGeom>
              <a:avLst/>
              <a:gdLst>
                <a:gd name="T0" fmla="*/ 5 w 5"/>
                <a:gd name="T1" fmla="*/ 0 h 7"/>
                <a:gd name="T2" fmla="*/ 1 w 5"/>
                <a:gd name="T3" fmla="*/ 6 h 7"/>
                <a:gd name="T4" fmla="*/ 5 w 5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2"/>
                    <a:pt x="2" y="4"/>
                    <a:pt x="1" y="6"/>
                  </a:cubicBezTo>
                  <a:cubicBezTo>
                    <a:pt x="0" y="7"/>
                    <a:pt x="1" y="6"/>
                    <a:pt x="5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52" name="Freeform 417">
              <a:extLst>
                <a:ext uri="{FF2B5EF4-FFF2-40B4-BE49-F238E27FC236}">
                  <a16:creationId xmlns:a16="http://schemas.microsoft.com/office/drawing/2014/main" id="{D847D72D-D683-43DB-98C3-E42768F0E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6" y="2940"/>
              <a:ext cx="19" cy="28"/>
            </a:xfrm>
            <a:custGeom>
              <a:avLst/>
              <a:gdLst>
                <a:gd name="T0" fmla="*/ 1 w 8"/>
                <a:gd name="T1" fmla="*/ 10 h 11"/>
                <a:gd name="T2" fmla="*/ 8 w 8"/>
                <a:gd name="T3" fmla="*/ 0 h 11"/>
                <a:gd name="T4" fmla="*/ 0 w 8"/>
                <a:gd name="T5" fmla="*/ 11 h 11"/>
                <a:gd name="T6" fmla="*/ 1 w 8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1" y="10"/>
                  </a:moveTo>
                  <a:cubicBezTo>
                    <a:pt x="3" y="8"/>
                    <a:pt x="5" y="5"/>
                    <a:pt x="8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0"/>
                    <a:pt x="1" y="10"/>
                    <a:pt x="1" y="1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53" name="Freeform 418">
              <a:extLst>
                <a:ext uri="{FF2B5EF4-FFF2-40B4-BE49-F238E27FC236}">
                  <a16:creationId xmlns:a16="http://schemas.microsoft.com/office/drawing/2014/main" id="{5015E3C8-8EE3-4AB8-8702-EA743E41E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" y="468"/>
              <a:ext cx="4614" cy="3625"/>
            </a:xfrm>
            <a:custGeom>
              <a:avLst/>
              <a:gdLst>
                <a:gd name="T0" fmla="*/ 1881 w 1931"/>
                <a:gd name="T1" fmla="*/ 343 h 1456"/>
                <a:gd name="T2" fmla="*/ 1816 w 1931"/>
                <a:gd name="T3" fmla="*/ 231 h 1456"/>
                <a:gd name="T4" fmla="*/ 1791 w 1931"/>
                <a:gd name="T5" fmla="*/ 199 h 1456"/>
                <a:gd name="T6" fmla="*/ 1739 w 1931"/>
                <a:gd name="T7" fmla="*/ 150 h 1456"/>
                <a:gd name="T8" fmla="*/ 1669 w 1931"/>
                <a:gd name="T9" fmla="*/ 99 h 1456"/>
                <a:gd name="T10" fmla="*/ 1621 w 1931"/>
                <a:gd name="T11" fmla="*/ 72 h 1456"/>
                <a:gd name="T12" fmla="*/ 1536 w 1931"/>
                <a:gd name="T13" fmla="*/ 37 h 1456"/>
                <a:gd name="T14" fmla="*/ 1346 w 1931"/>
                <a:gd name="T15" fmla="*/ 2 h 1456"/>
                <a:gd name="T16" fmla="*/ 1245 w 1931"/>
                <a:gd name="T17" fmla="*/ 5 h 1456"/>
                <a:gd name="T18" fmla="*/ 1183 w 1931"/>
                <a:gd name="T19" fmla="*/ 17 h 1456"/>
                <a:gd name="T20" fmla="*/ 1118 w 1931"/>
                <a:gd name="T21" fmla="*/ 34 h 1456"/>
                <a:gd name="T22" fmla="*/ 1042 w 1931"/>
                <a:gd name="T23" fmla="*/ 65 h 1456"/>
                <a:gd name="T24" fmla="*/ 996 w 1931"/>
                <a:gd name="T25" fmla="*/ 89 h 1456"/>
                <a:gd name="T26" fmla="*/ 943 w 1931"/>
                <a:gd name="T27" fmla="*/ 122 h 1456"/>
                <a:gd name="T28" fmla="*/ 891 w 1931"/>
                <a:gd name="T29" fmla="*/ 165 h 1456"/>
                <a:gd name="T30" fmla="*/ 830 w 1931"/>
                <a:gd name="T31" fmla="*/ 225 h 1456"/>
                <a:gd name="T32" fmla="*/ 727 w 1931"/>
                <a:gd name="T33" fmla="*/ 374 h 1456"/>
                <a:gd name="T34" fmla="*/ 657 w 1931"/>
                <a:gd name="T35" fmla="*/ 476 h 1456"/>
                <a:gd name="T36" fmla="*/ 548 w 1931"/>
                <a:gd name="T37" fmla="*/ 578 h 1456"/>
                <a:gd name="T38" fmla="*/ 488 w 1931"/>
                <a:gd name="T39" fmla="*/ 611 h 1456"/>
                <a:gd name="T40" fmla="*/ 281 w 1931"/>
                <a:gd name="T41" fmla="*/ 694 h 1456"/>
                <a:gd name="T42" fmla="*/ 210 w 1931"/>
                <a:gd name="T43" fmla="*/ 730 h 1456"/>
                <a:gd name="T44" fmla="*/ 183 w 1931"/>
                <a:gd name="T45" fmla="*/ 743 h 1456"/>
                <a:gd name="T46" fmla="*/ 79 w 1931"/>
                <a:gd name="T47" fmla="*/ 823 h 1456"/>
                <a:gd name="T48" fmla="*/ 48 w 1931"/>
                <a:gd name="T49" fmla="*/ 861 h 1456"/>
                <a:gd name="T50" fmla="*/ 1 w 1931"/>
                <a:gd name="T51" fmla="*/ 1011 h 1456"/>
                <a:gd name="T52" fmla="*/ 0 w 1931"/>
                <a:gd name="T53" fmla="*/ 1030 h 1456"/>
                <a:gd name="T54" fmla="*/ 7 w 1931"/>
                <a:gd name="T55" fmla="*/ 1088 h 1456"/>
                <a:gd name="T56" fmla="*/ 21 w 1931"/>
                <a:gd name="T57" fmla="*/ 1139 h 1456"/>
                <a:gd name="T58" fmla="*/ 92 w 1931"/>
                <a:gd name="T59" fmla="*/ 1268 h 1456"/>
                <a:gd name="T60" fmla="*/ 142 w 1931"/>
                <a:gd name="T61" fmla="*/ 1314 h 1456"/>
                <a:gd name="T62" fmla="*/ 217 w 1931"/>
                <a:gd name="T63" fmla="*/ 1370 h 1456"/>
                <a:gd name="T64" fmla="*/ 416 w 1931"/>
                <a:gd name="T65" fmla="*/ 1439 h 1456"/>
                <a:gd name="T66" fmla="*/ 652 w 1931"/>
                <a:gd name="T67" fmla="*/ 1453 h 1456"/>
                <a:gd name="T68" fmla="*/ 938 w 1931"/>
                <a:gd name="T69" fmla="*/ 1422 h 1456"/>
                <a:gd name="T70" fmla="*/ 1598 w 1931"/>
                <a:gd name="T71" fmla="*/ 1185 h 1456"/>
                <a:gd name="T72" fmla="*/ 1640 w 1931"/>
                <a:gd name="T73" fmla="*/ 1157 h 1456"/>
                <a:gd name="T74" fmla="*/ 1667 w 1931"/>
                <a:gd name="T75" fmla="*/ 1128 h 1456"/>
                <a:gd name="T76" fmla="*/ 1780 w 1931"/>
                <a:gd name="T77" fmla="*/ 1000 h 1456"/>
                <a:gd name="T78" fmla="*/ 1756 w 1931"/>
                <a:gd name="T79" fmla="*/ 1034 h 1456"/>
                <a:gd name="T80" fmla="*/ 1706 w 1931"/>
                <a:gd name="T81" fmla="*/ 1097 h 1456"/>
                <a:gd name="T82" fmla="*/ 1756 w 1931"/>
                <a:gd name="T83" fmla="*/ 1040 h 1456"/>
                <a:gd name="T84" fmla="*/ 1776 w 1931"/>
                <a:gd name="T85" fmla="*/ 1014 h 1456"/>
                <a:gd name="T86" fmla="*/ 1809 w 1931"/>
                <a:gd name="T87" fmla="*/ 963 h 1456"/>
                <a:gd name="T88" fmla="*/ 1867 w 1931"/>
                <a:gd name="T89" fmla="*/ 861 h 1456"/>
                <a:gd name="T90" fmla="*/ 1925 w 1931"/>
                <a:gd name="T91" fmla="*/ 653 h 1456"/>
                <a:gd name="T92" fmla="*/ 1917 w 1931"/>
                <a:gd name="T93" fmla="*/ 479 h 1456"/>
                <a:gd name="T94" fmla="*/ 1914 w 1931"/>
                <a:gd name="T95" fmla="*/ 478 h 1456"/>
                <a:gd name="T96" fmla="*/ 1877 w 1931"/>
                <a:gd name="T97" fmla="*/ 338 h 1456"/>
                <a:gd name="T98" fmla="*/ 1847 w 1931"/>
                <a:gd name="T99" fmla="*/ 284 h 1456"/>
                <a:gd name="T100" fmla="*/ 1624 w 1931"/>
                <a:gd name="T101" fmla="*/ 78 h 1456"/>
                <a:gd name="T102" fmla="*/ 1199 w 1931"/>
                <a:gd name="T103" fmla="*/ 16 h 1456"/>
                <a:gd name="T104" fmla="*/ 1164 w 1931"/>
                <a:gd name="T105" fmla="*/ 24 h 1456"/>
                <a:gd name="T106" fmla="*/ 1655 w 1931"/>
                <a:gd name="T107" fmla="*/ 1137 h 1456"/>
                <a:gd name="T108" fmla="*/ 1661 w 1931"/>
                <a:gd name="T109" fmla="*/ 1132 h 1456"/>
                <a:gd name="T110" fmla="*/ 1856 w 1931"/>
                <a:gd name="T111" fmla="*/ 879 h 1456"/>
                <a:gd name="T112" fmla="*/ 1845 w 1931"/>
                <a:gd name="T113" fmla="*/ 896 h 1456"/>
                <a:gd name="T114" fmla="*/ 1883 w 1931"/>
                <a:gd name="T115" fmla="*/ 808 h 1456"/>
                <a:gd name="T116" fmla="*/ 1922 w 1931"/>
                <a:gd name="T117" fmla="*/ 602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31" h="1456">
                  <a:moveTo>
                    <a:pt x="1930" y="557"/>
                  </a:moveTo>
                  <a:cubicBezTo>
                    <a:pt x="1929" y="534"/>
                    <a:pt x="1926" y="511"/>
                    <a:pt x="1924" y="496"/>
                  </a:cubicBezTo>
                  <a:cubicBezTo>
                    <a:pt x="1923" y="495"/>
                    <a:pt x="1923" y="495"/>
                    <a:pt x="1923" y="495"/>
                  </a:cubicBezTo>
                  <a:cubicBezTo>
                    <a:pt x="1920" y="474"/>
                    <a:pt x="1916" y="454"/>
                    <a:pt x="1910" y="429"/>
                  </a:cubicBezTo>
                  <a:cubicBezTo>
                    <a:pt x="1909" y="431"/>
                    <a:pt x="1909" y="431"/>
                    <a:pt x="1909" y="431"/>
                  </a:cubicBezTo>
                  <a:cubicBezTo>
                    <a:pt x="1903" y="410"/>
                    <a:pt x="1894" y="376"/>
                    <a:pt x="1881" y="343"/>
                  </a:cubicBezTo>
                  <a:cubicBezTo>
                    <a:pt x="1882" y="345"/>
                    <a:pt x="1885" y="354"/>
                    <a:pt x="1887" y="360"/>
                  </a:cubicBezTo>
                  <a:cubicBezTo>
                    <a:pt x="1881" y="340"/>
                    <a:pt x="1871" y="319"/>
                    <a:pt x="1860" y="301"/>
                  </a:cubicBezTo>
                  <a:cubicBezTo>
                    <a:pt x="1850" y="282"/>
                    <a:pt x="1838" y="264"/>
                    <a:pt x="1828" y="248"/>
                  </a:cubicBezTo>
                  <a:cubicBezTo>
                    <a:pt x="1825" y="244"/>
                    <a:pt x="1823" y="241"/>
                    <a:pt x="1820" y="238"/>
                  </a:cubicBezTo>
                  <a:cubicBezTo>
                    <a:pt x="1818" y="235"/>
                    <a:pt x="1816" y="232"/>
                    <a:pt x="1814" y="229"/>
                  </a:cubicBezTo>
                  <a:cubicBezTo>
                    <a:pt x="1815" y="230"/>
                    <a:pt x="1815" y="230"/>
                    <a:pt x="1816" y="231"/>
                  </a:cubicBezTo>
                  <a:cubicBezTo>
                    <a:pt x="1815" y="230"/>
                    <a:pt x="1814" y="229"/>
                    <a:pt x="1813" y="228"/>
                  </a:cubicBezTo>
                  <a:cubicBezTo>
                    <a:pt x="1811" y="224"/>
                    <a:pt x="1808" y="221"/>
                    <a:pt x="1806" y="217"/>
                  </a:cubicBezTo>
                  <a:cubicBezTo>
                    <a:pt x="1808" y="220"/>
                    <a:pt x="1810" y="223"/>
                    <a:pt x="1812" y="226"/>
                  </a:cubicBezTo>
                  <a:cubicBezTo>
                    <a:pt x="1810" y="223"/>
                    <a:pt x="1807" y="220"/>
                    <a:pt x="1804" y="216"/>
                  </a:cubicBezTo>
                  <a:cubicBezTo>
                    <a:pt x="1800" y="212"/>
                    <a:pt x="1797" y="208"/>
                    <a:pt x="1793" y="204"/>
                  </a:cubicBezTo>
                  <a:cubicBezTo>
                    <a:pt x="1791" y="199"/>
                    <a:pt x="1791" y="199"/>
                    <a:pt x="1791" y="199"/>
                  </a:cubicBezTo>
                  <a:cubicBezTo>
                    <a:pt x="1790" y="199"/>
                    <a:pt x="1790" y="198"/>
                    <a:pt x="1789" y="198"/>
                  </a:cubicBezTo>
                  <a:cubicBezTo>
                    <a:pt x="1782" y="189"/>
                    <a:pt x="1783" y="192"/>
                    <a:pt x="1786" y="196"/>
                  </a:cubicBezTo>
                  <a:cubicBezTo>
                    <a:pt x="1782" y="192"/>
                    <a:pt x="1779" y="189"/>
                    <a:pt x="1776" y="186"/>
                  </a:cubicBezTo>
                  <a:cubicBezTo>
                    <a:pt x="1774" y="182"/>
                    <a:pt x="1768" y="178"/>
                    <a:pt x="1763" y="172"/>
                  </a:cubicBezTo>
                  <a:cubicBezTo>
                    <a:pt x="1758" y="167"/>
                    <a:pt x="1752" y="162"/>
                    <a:pt x="1748" y="157"/>
                  </a:cubicBezTo>
                  <a:cubicBezTo>
                    <a:pt x="1746" y="156"/>
                    <a:pt x="1743" y="153"/>
                    <a:pt x="1739" y="150"/>
                  </a:cubicBezTo>
                  <a:cubicBezTo>
                    <a:pt x="1734" y="146"/>
                    <a:pt x="1729" y="142"/>
                    <a:pt x="1724" y="138"/>
                  </a:cubicBezTo>
                  <a:cubicBezTo>
                    <a:pt x="1715" y="131"/>
                    <a:pt x="1705" y="124"/>
                    <a:pt x="1701" y="122"/>
                  </a:cubicBezTo>
                  <a:cubicBezTo>
                    <a:pt x="1699" y="120"/>
                    <a:pt x="1696" y="119"/>
                    <a:pt x="1694" y="117"/>
                  </a:cubicBezTo>
                  <a:cubicBezTo>
                    <a:pt x="1692" y="115"/>
                    <a:pt x="1689" y="113"/>
                    <a:pt x="1687" y="112"/>
                  </a:cubicBezTo>
                  <a:cubicBezTo>
                    <a:pt x="1682" y="108"/>
                    <a:pt x="1677" y="105"/>
                    <a:pt x="1672" y="103"/>
                  </a:cubicBezTo>
                  <a:cubicBezTo>
                    <a:pt x="1669" y="99"/>
                    <a:pt x="1669" y="99"/>
                    <a:pt x="1669" y="99"/>
                  </a:cubicBezTo>
                  <a:cubicBezTo>
                    <a:pt x="1665" y="97"/>
                    <a:pt x="1661" y="94"/>
                    <a:pt x="1657" y="93"/>
                  </a:cubicBezTo>
                  <a:cubicBezTo>
                    <a:pt x="1645" y="87"/>
                    <a:pt x="1645" y="87"/>
                    <a:pt x="1645" y="87"/>
                  </a:cubicBezTo>
                  <a:cubicBezTo>
                    <a:pt x="1642" y="84"/>
                    <a:pt x="1639" y="83"/>
                    <a:pt x="1637" y="81"/>
                  </a:cubicBezTo>
                  <a:cubicBezTo>
                    <a:pt x="1634" y="80"/>
                    <a:pt x="1633" y="79"/>
                    <a:pt x="1632" y="78"/>
                  </a:cubicBezTo>
                  <a:cubicBezTo>
                    <a:pt x="1631" y="77"/>
                    <a:pt x="1633" y="78"/>
                    <a:pt x="1640" y="81"/>
                  </a:cubicBezTo>
                  <a:cubicBezTo>
                    <a:pt x="1632" y="77"/>
                    <a:pt x="1626" y="74"/>
                    <a:pt x="1621" y="72"/>
                  </a:cubicBezTo>
                  <a:cubicBezTo>
                    <a:pt x="1616" y="70"/>
                    <a:pt x="1613" y="68"/>
                    <a:pt x="1609" y="67"/>
                  </a:cubicBezTo>
                  <a:cubicBezTo>
                    <a:pt x="1603" y="64"/>
                    <a:pt x="1597" y="61"/>
                    <a:pt x="1582" y="55"/>
                  </a:cubicBezTo>
                  <a:cubicBezTo>
                    <a:pt x="1584" y="55"/>
                    <a:pt x="1584" y="55"/>
                    <a:pt x="1584" y="55"/>
                  </a:cubicBezTo>
                  <a:cubicBezTo>
                    <a:pt x="1578" y="53"/>
                    <a:pt x="1571" y="50"/>
                    <a:pt x="1564" y="48"/>
                  </a:cubicBezTo>
                  <a:cubicBezTo>
                    <a:pt x="1558" y="46"/>
                    <a:pt x="1552" y="43"/>
                    <a:pt x="1549" y="42"/>
                  </a:cubicBezTo>
                  <a:cubicBezTo>
                    <a:pt x="1546" y="40"/>
                    <a:pt x="1541" y="39"/>
                    <a:pt x="1536" y="37"/>
                  </a:cubicBezTo>
                  <a:cubicBezTo>
                    <a:pt x="1531" y="35"/>
                    <a:pt x="1525" y="33"/>
                    <a:pt x="1518" y="31"/>
                  </a:cubicBezTo>
                  <a:cubicBezTo>
                    <a:pt x="1511" y="29"/>
                    <a:pt x="1504" y="26"/>
                    <a:pt x="1495" y="24"/>
                  </a:cubicBezTo>
                  <a:cubicBezTo>
                    <a:pt x="1491" y="23"/>
                    <a:pt x="1487" y="22"/>
                    <a:pt x="1483" y="21"/>
                  </a:cubicBezTo>
                  <a:cubicBezTo>
                    <a:pt x="1478" y="20"/>
                    <a:pt x="1474" y="19"/>
                    <a:pt x="1469" y="18"/>
                  </a:cubicBezTo>
                  <a:cubicBezTo>
                    <a:pt x="1433" y="9"/>
                    <a:pt x="1390" y="4"/>
                    <a:pt x="1357" y="1"/>
                  </a:cubicBezTo>
                  <a:cubicBezTo>
                    <a:pt x="1363" y="3"/>
                    <a:pt x="1355" y="2"/>
                    <a:pt x="1346" y="2"/>
                  </a:cubicBezTo>
                  <a:cubicBezTo>
                    <a:pt x="1336" y="1"/>
                    <a:pt x="1324" y="1"/>
                    <a:pt x="1323" y="2"/>
                  </a:cubicBezTo>
                  <a:cubicBezTo>
                    <a:pt x="1319" y="1"/>
                    <a:pt x="1309" y="1"/>
                    <a:pt x="1320" y="0"/>
                  </a:cubicBezTo>
                  <a:cubicBezTo>
                    <a:pt x="1303" y="0"/>
                    <a:pt x="1290" y="1"/>
                    <a:pt x="1279" y="1"/>
                  </a:cubicBezTo>
                  <a:cubicBezTo>
                    <a:pt x="1276" y="2"/>
                    <a:pt x="1273" y="2"/>
                    <a:pt x="1270" y="2"/>
                  </a:cubicBezTo>
                  <a:cubicBezTo>
                    <a:pt x="1267" y="2"/>
                    <a:pt x="1265" y="3"/>
                    <a:pt x="1262" y="3"/>
                  </a:cubicBezTo>
                  <a:cubicBezTo>
                    <a:pt x="1256" y="4"/>
                    <a:pt x="1251" y="4"/>
                    <a:pt x="1245" y="5"/>
                  </a:cubicBezTo>
                  <a:cubicBezTo>
                    <a:pt x="1241" y="5"/>
                    <a:pt x="1252" y="4"/>
                    <a:pt x="1249" y="4"/>
                  </a:cubicBezTo>
                  <a:cubicBezTo>
                    <a:pt x="1246" y="4"/>
                    <a:pt x="1238" y="6"/>
                    <a:pt x="1234" y="6"/>
                  </a:cubicBezTo>
                  <a:cubicBezTo>
                    <a:pt x="1231" y="6"/>
                    <a:pt x="1239" y="5"/>
                    <a:pt x="1245" y="4"/>
                  </a:cubicBezTo>
                  <a:cubicBezTo>
                    <a:pt x="1227" y="6"/>
                    <a:pt x="1218" y="8"/>
                    <a:pt x="1212" y="10"/>
                  </a:cubicBezTo>
                  <a:cubicBezTo>
                    <a:pt x="1207" y="11"/>
                    <a:pt x="1206" y="12"/>
                    <a:pt x="1205" y="13"/>
                  </a:cubicBezTo>
                  <a:cubicBezTo>
                    <a:pt x="1196" y="15"/>
                    <a:pt x="1189" y="16"/>
                    <a:pt x="1183" y="17"/>
                  </a:cubicBezTo>
                  <a:cubicBezTo>
                    <a:pt x="1177" y="19"/>
                    <a:pt x="1172" y="20"/>
                    <a:pt x="1166" y="22"/>
                  </a:cubicBezTo>
                  <a:cubicBezTo>
                    <a:pt x="1160" y="23"/>
                    <a:pt x="1150" y="25"/>
                    <a:pt x="1171" y="20"/>
                  </a:cubicBezTo>
                  <a:cubicBezTo>
                    <a:pt x="1168" y="20"/>
                    <a:pt x="1162" y="22"/>
                    <a:pt x="1155" y="24"/>
                  </a:cubicBezTo>
                  <a:cubicBezTo>
                    <a:pt x="1151" y="25"/>
                    <a:pt x="1147" y="25"/>
                    <a:pt x="1143" y="27"/>
                  </a:cubicBezTo>
                  <a:cubicBezTo>
                    <a:pt x="1139" y="28"/>
                    <a:pt x="1134" y="29"/>
                    <a:pt x="1130" y="30"/>
                  </a:cubicBezTo>
                  <a:cubicBezTo>
                    <a:pt x="1126" y="32"/>
                    <a:pt x="1122" y="33"/>
                    <a:pt x="1118" y="34"/>
                  </a:cubicBezTo>
                  <a:cubicBezTo>
                    <a:pt x="1114" y="35"/>
                    <a:pt x="1111" y="37"/>
                    <a:pt x="1108" y="38"/>
                  </a:cubicBezTo>
                  <a:cubicBezTo>
                    <a:pt x="1102" y="40"/>
                    <a:pt x="1098" y="41"/>
                    <a:pt x="1098" y="42"/>
                  </a:cubicBezTo>
                  <a:cubicBezTo>
                    <a:pt x="1094" y="43"/>
                    <a:pt x="1082" y="48"/>
                    <a:pt x="1079" y="49"/>
                  </a:cubicBezTo>
                  <a:cubicBezTo>
                    <a:pt x="1073" y="52"/>
                    <a:pt x="1068" y="53"/>
                    <a:pt x="1064" y="55"/>
                  </a:cubicBezTo>
                  <a:cubicBezTo>
                    <a:pt x="1060" y="57"/>
                    <a:pt x="1056" y="58"/>
                    <a:pt x="1053" y="60"/>
                  </a:cubicBezTo>
                  <a:cubicBezTo>
                    <a:pt x="1049" y="61"/>
                    <a:pt x="1046" y="63"/>
                    <a:pt x="1042" y="65"/>
                  </a:cubicBezTo>
                  <a:cubicBezTo>
                    <a:pt x="1038" y="67"/>
                    <a:pt x="1033" y="69"/>
                    <a:pt x="1027" y="72"/>
                  </a:cubicBezTo>
                  <a:cubicBezTo>
                    <a:pt x="1034" y="69"/>
                    <a:pt x="1034" y="69"/>
                    <a:pt x="1034" y="69"/>
                  </a:cubicBezTo>
                  <a:cubicBezTo>
                    <a:pt x="1030" y="72"/>
                    <a:pt x="1025" y="75"/>
                    <a:pt x="1018" y="78"/>
                  </a:cubicBezTo>
                  <a:cubicBezTo>
                    <a:pt x="1015" y="79"/>
                    <a:pt x="1012" y="81"/>
                    <a:pt x="1008" y="83"/>
                  </a:cubicBezTo>
                  <a:cubicBezTo>
                    <a:pt x="1004" y="85"/>
                    <a:pt x="1000" y="87"/>
                    <a:pt x="995" y="90"/>
                  </a:cubicBezTo>
                  <a:cubicBezTo>
                    <a:pt x="996" y="89"/>
                    <a:pt x="996" y="89"/>
                    <a:pt x="996" y="89"/>
                  </a:cubicBezTo>
                  <a:cubicBezTo>
                    <a:pt x="990" y="92"/>
                    <a:pt x="986" y="95"/>
                    <a:pt x="982" y="97"/>
                  </a:cubicBezTo>
                  <a:cubicBezTo>
                    <a:pt x="979" y="99"/>
                    <a:pt x="976" y="101"/>
                    <a:pt x="974" y="102"/>
                  </a:cubicBezTo>
                  <a:cubicBezTo>
                    <a:pt x="969" y="105"/>
                    <a:pt x="967" y="106"/>
                    <a:pt x="965" y="108"/>
                  </a:cubicBezTo>
                  <a:cubicBezTo>
                    <a:pt x="963" y="109"/>
                    <a:pt x="961" y="111"/>
                    <a:pt x="957" y="113"/>
                  </a:cubicBezTo>
                  <a:cubicBezTo>
                    <a:pt x="954" y="115"/>
                    <a:pt x="952" y="116"/>
                    <a:pt x="948" y="119"/>
                  </a:cubicBezTo>
                  <a:cubicBezTo>
                    <a:pt x="947" y="120"/>
                    <a:pt x="945" y="121"/>
                    <a:pt x="943" y="122"/>
                  </a:cubicBezTo>
                  <a:cubicBezTo>
                    <a:pt x="941" y="124"/>
                    <a:pt x="938" y="125"/>
                    <a:pt x="936" y="127"/>
                  </a:cubicBezTo>
                  <a:cubicBezTo>
                    <a:pt x="939" y="126"/>
                    <a:pt x="939" y="126"/>
                    <a:pt x="939" y="126"/>
                  </a:cubicBezTo>
                  <a:cubicBezTo>
                    <a:pt x="937" y="129"/>
                    <a:pt x="928" y="135"/>
                    <a:pt x="917" y="143"/>
                  </a:cubicBezTo>
                  <a:cubicBezTo>
                    <a:pt x="912" y="147"/>
                    <a:pt x="906" y="152"/>
                    <a:pt x="899" y="156"/>
                  </a:cubicBezTo>
                  <a:cubicBezTo>
                    <a:pt x="893" y="161"/>
                    <a:pt x="888" y="167"/>
                    <a:pt x="883" y="172"/>
                  </a:cubicBezTo>
                  <a:cubicBezTo>
                    <a:pt x="891" y="165"/>
                    <a:pt x="891" y="165"/>
                    <a:pt x="891" y="165"/>
                  </a:cubicBezTo>
                  <a:cubicBezTo>
                    <a:pt x="885" y="171"/>
                    <a:pt x="876" y="177"/>
                    <a:pt x="868" y="184"/>
                  </a:cubicBezTo>
                  <a:cubicBezTo>
                    <a:pt x="864" y="188"/>
                    <a:pt x="860" y="192"/>
                    <a:pt x="856" y="195"/>
                  </a:cubicBezTo>
                  <a:cubicBezTo>
                    <a:pt x="852" y="198"/>
                    <a:pt x="849" y="202"/>
                    <a:pt x="846" y="204"/>
                  </a:cubicBezTo>
                  <a:cubicBezTo>
                    <a:pt x="844" y="207"/>
                    <a:pt x="849" y="200"/>
                    <a:pt x="853" y="197"/>
                  </a:cubicBezTo>
                  <a:cubicBezTo>
                    <a:pt x="838" y="211"/>
                    <a:pt x="838" y="213"/>
                    <a:pt x="838" y="213"/>
                  </a:cubicBezTo>
                  <a:cubicBezTo>
                    <a:pt x="838" y="213"/>
                    <a:pt x="840" y="213"/>
                    <a:pt x="830" y="225"/>
                  </a:cubicBezTo>
                  <a:cubicBezTo>
                    <a:pt x="826" y="229"/>
                    <a:pt x="833" y="218"/>
                    <a:pt x="820" y="234"/>
                  </a:cubicBezTo>
                  <a:cubicBezTo>
                    <a:pt x="818" y="236"/>
                    <a:pt x="815" y="240"/>
                    <a:pt x="811" y="245"/>
                  </a:cubicBezTo>
                  <a:cubicBezTo>
                    <a:pt x="808" y="250"/>
                    <a:pt x="803" y="257"/>
                    <a:pt x="798" y="264"/>
                  </a:cubicBezTo>
                  <a:cubicBezTo>
                    <a:pt x="788" y="278"/>
                    <a:pt x="778" y="294"/>
                    <a:pt x="770" y="306"/>
                  </a:cubicBezTo>
                  <a:cubicBezTo>
                    <a:pt x="773" y="301"/>
                    <a:pt x="777" y="296"/>
                    <a:pt x="770" y="308"/>
                  </a:cubicBezTo>
                  <a:cubicBezTo>
                    <a:pt x="758" y="326"/>
                    <a:pt x="736" y="356"/>
                    <a:pt x="727" y="374"/>
                  </a:cubicBezTo>
                  <a:cubicBezTo>
                    <a:pt x="726" y="376"/>
                    <a:pt x="725" y="377"/>
                    <a:pt x="725" y="377"/>
                  </a:cubicBezTo>
                  <a:cubicBezTo>
                    <a:pt x="721" y="384"/>
                    <a:pt x="714" y="395"/>
                    <a:pt x="707" y="406"/>
                  </a:cubicBezTo>
                  <a:cubicBezTo>
                    <a:pt x="700" y="417"/>
                    <a:pt x="694" y="426"/>
                    <a:pt x="692" y="431"/>
                  </a:cubicBezTo>
                  <a:cubicBezTo>
                    <a:pt x="689" y="434"/>
                    <a:pt x="683" y="440"/>
                    <a:pt x="677" y="448"/>
                  </a:cubicBezTo>
                  <a:cubicBezTo>
                    <a:pt x="675" y="453"/>
                    <a:pt x="671" y="457"/>
                    <a:pt x="668" y="462"/>
                  </a:cubicBezTo>
                  <a:cubicBezTo>
                    <a:pt x="664" y="467"/>
                    <a:pt x="661" y="472"/>
                    <a:pt x="657" y="476"/>
                  </a:cubicBezTo>
                  <a:cubicBezTo>
                    <a:pt x="643" y="495"/>
                    <a:pt x="628" y="511"/>
                    <a:pt x="627" y="510"/>
                  </a:cubicBezTo>
                  <a:cubicBezTo>
                    <a:pt x="621" y="516"/>
                    <a:pt x="615" y="522"/>
                    <a:pt x="609" y="528"/>
                  </a:cubicBezTo>
                  <a:cubicBezTo>
                    <a:pt x="603" y="534"/>
                    <a:pt x="597" y="539"/>
                    <a:pt x="591" y="545"/>
                  </a:cubicBezTo>
                  <a:cubicBezTo>
                    <a:pt x="592" y="544"/>
                    <a:pt x="592" y="544"/>
                    <a:pt x="592" y="544"/>
                  </a:cubicBezTo>
                  <a:cubicBezTo>
                    <a:pt x="579" y="554"/>
                    <a:pt x="571" y="561"/>
                    <a:pt x="564" y="566"/>
                  </a:cubicBezTo>
                  <a:cubicBezTo>
                    <a:pt x="557" y="571"/>
                    <a:pt x="553" y="574"/>
                    <a:pt x="548" y="578"/>
                  </a:cubicBezTo>
                  <a:cubicBezTo>
                    <a:pt x="542" y="582"/>
                    <a:pt x="546" y="578"/>
                    <a:pt x="547" y="578"/>
                  </a:cubicBezTo>
                  <a:cubicBezTo>
                    <a:pt x="544" y="580"/>
                    <a:pt x="542" y="581"/>
                    <a:pt x="540" y="582"/>
                  </a:cubicBezTo>
                  <a:cubicBezTo>
                    <a:pt x="537" y="584"/>
                    <a:pt x="535" y="585"/>
                    <a:pt x="533" y="586"/>
                  </a:cubicBezTo>
                  <a:cubicBezTo>
                    <a:pt x="529" y="589"/>
                    <a:pt x="526" y="591"/>
                    <a:pt x="522" y="593"/>
                  </a:cubicBezTo>
                  <a:cubicBezTo>
                    <a:pt x="515" y="596"/>
                    <a:pt x="510" y="599"/>
                    <a:pt x="505" y="602"/>
                  </a:cubicBezTo>
                  <a:cubicBezTo>
                    <a:pt x="499" y="605"/>
                    <a:pt x="494" y="608"/>
                    <a:pt x="488" y="611"/>
                  </a:cubicBezTo>
                  <a:cubicBezTo>
                    <a:pt x="482" y="614"/>
                    <a:pt x="476" y="618"/>
                    <a:pt x="467" y="623"/>
                  </a:cubicBezTo>
                  <a:cubicBezTo>
                    <a:pt x="463" y="623"/>
                    <a:pt x="463" y="623"/>
                    <a:pt x="463" y="623"/>
                  </a:cubicBezTo>
                  <a:cubicBezTo>
                    <a:pt x="458" y="626"/>
                    <a:pt x="442" y="632"/>
                    <a:pt x="422" y="640"/>
                  </a:cubicBezTo>
                  <a:cubicBezTo>
                    <a:pt x="402" y="648"/>
                    <a:pt x="377" y="657"/>
                    <a:pt x="356" y="666"/>
                  </a:cubicBezTo>
                  <a:cubicBezTo>
                    <a:pt x="356" y="665"/>
                    <a:pt x="357" y="665"/>
                    <a:pt x="360" y="663"/>
                  </a:cubicBezTo>
                  <a:cubicBezTo>
                    <a:pt x="336" y="673"/>
                    <a:pt x="306" y="684"/>
                    <a:pt x="281" y="694"/>
                  </a:cubicBezTo>
                  <a:cubicBezTo>
                    <a:pt x="274" y="696"/>
                    <a:pt x="268" y="699"/>
                    <a:pt x="262" y="701"/>
                  </a:cubicBezTo>
                  <a:cubicBezTo>
                    <a:pt x="257" y="703"/>
                    <a:pt x="251" y="706"/>
                    <a:pt x="247" y="708"/>
                  </a:cubicBezTo>
                  <a:cubicBezTo>
                    <a:pt x="237" y="712"/>
                    <a:pt x="230" y="716"/>
                    <a:pt x="226" y="719"/>
                  </a:cubicBezTo>
                  <a:cubicBezTo>
                    <a:pt x="211" y="727"/>
                    <a:pt x="211" y="727"/>
                    <a:pt x="211" y="727"/>
                  </a:cubicBezTo>
                  <a:cubicBezTo>
                    <a:pt x="206" y="730"/>
                    <a:pt x="201" y="733"/>
                    <a:pt x="196" y="736"/>
                  </a:cubicBezTo>
                  <a:cubicBezTo>
                    <a:pt x="216" y="726"/>
                    <a:pt x="214" y="727"/>
                    <a:pt x="210" y="730"/>
                  </a:cubicBezTo>
                  <a:cubicBezTo>
                    <a:pt x="206" y="732"/>
                    <a:pt x="199" y="737"/>
                    <a:pt x="207" y="733"/>
                  </a:cubicBezTo>
                  <a:cubicBezTo>
                    <a:pt x="203" y="735"/>
                    <a:pt x="199" y="737"/>
                    <a:pt x="195" y="739"/>
                  </a:cubicBezTo>
                  <a:cubicBezTo>
                    <a:pt x="190" y="741"/>
                    <a:pt x="186" y="744"/>
                    <a:pt x="184" y="745"/>
                  </a:cubicBezTo>
                  <a:cubicBezTo>
                    <a:pt x="178" y="748"/>
                    <a:pt x="176" y="748"/>
                    <a:pt x="186" y="743"/>
                  </a:cubicBezTo>
                  <a:cubicBezTo>
                    <a:pt x="189" y="741"/>
                    <a:pt x="189" y="741"/>
                    <a:pt x="189" y="741"/>
                  </a:cubicBezTo>
                  <a:cubicBezTo>
                    <a:pt x="190" y="740"/>
                    <a:pt x="188" y="741"/>
                    <a:pt x="183" y="743"/>
                  </a:cubicBezTo>
                  <a:cubicBezTo>
                    <a:pt x="179" y="745"/>
                    <a:pt x="173" y="749"/>
                    <a:pt x="167" y="753"/>
                  </a:cubicBezTo>
                  <a:cubicBezTo>
                    <a:pt x="163" y="755"/>
                    <a:pt x="160" y="757"/>
                    <a:pt x="157" y="759"/>
                  </a:cubicBezTo>
                  <a:cubicBezTo>
                    <a:pt x="154" y="761"/>
                    <a:pt x="151" y="762"/>
                    <a:pt x="149" y="764"/>
                  </a:cubicBezTo>
                  <a:cubicBezTo>
                    <a:pt x="144" y="767"/>
                    <a:pt x="141" y="769"/>
                    <a:pt x="141" y="769"/>
                  </a:cubicBezTo>
                  <a:cubicBezTo>
                    <a:pt x="123" y="782"/>
                    <a:pt x="106" y="796"/>
                    <a:pt x="90" y="811"/>
                  </a:cubicBezTo>
                  <a:cubicBezTo>
                    <a:pt x="86" y="815"/>
                    <a:pt x="82" y="819"/>
                    <a:pt x="79" y="823"/>
                  </a:cubicBezTo>
                  <a:cubicBezTo>
                    <a:pt x="75" y="827"/>
                    <a:pt x="71" y="831"/>
                    <a:pt x="68" y="835"/>
                  </a:cubicBezTo>
                  <a:cubicBezTo>
                    <a:pt x="67" y="836"/>
                    <a:pt x="66" y="837"/>
                    <a:pt x="65" y="838"/>
                  </a:cubicBezTo>
                  <a:cubicBezTo>
                    <a:pt x="63" y="841"/>
                    <a:pt x="63" y="841"/>
                    <a:pt x="63" y="841"/>
                  </a:cubicBezTo>
                  <a:cubicBezTo>
                    <a:pt x="58" y="848"/>
                    <a:pt x="58" y="848"/>
                    <a:pt x="58" y="848"/>
                  </a:cubicBezTo>
                  <a:cubicBezTo>
                    <a:pt x="56" y="850"/>
                    <a:pt x="54" y="852"/>
                    <a:pt x="53" y="854"/>
                  </a:cubicBezTo>
                  <a:cubicBezTo>
                    <a:pt x="48" y="861"/>
                    <a:pt x="48" y="861"/>
                    <a:pt x="48" y="861"/>
                  </a:cubicBezTo>
                  <a:cubicBezTo>
                    <a:pt x="24" y="897"/>
                    <a:pt x="9" y="939"/>
                    <a:pt x="4" y="980"/>
                  </a:cubicBezTo>
                  <a:cubicBezTo>
                    <a:pt x="4" y="977"/>
                    <a:pt x="5" y="974"/>
                    <a:pt x="7" y="971"/>
                  </a:cubicBezTo>
                  <a:cubicBezTo>
                    <a:pt x="5" y="980"/>
                    <a:pt x="4" y="990"/>
                    <a:pt x="3" y="1000"/>
                  </a:cubicBezTo>
                  <a:cubicBezTo>
                    <a:pt x="2" y="1003"/>
                    <a:pt x="2" y="1006"/>
                    <a:pt x="2" y="1005"/>
                  </a:cubicBezTo>
                  <a:cubicBezTo>
                    <a:pt x="2" y="1004"/>
                    <a:pt x="2" y="999"/>
                    <a:pt x="3" y="989"/>
                  </a:cubicBezTo>
                  <a:cubicBezTo>
                    <a:pt x="2" y="994"/>
                    <a:pt x="1" y="1003"/>
                    <a:pt x="1" y="1011"/>
                  </a:cubicBezTo>
                  <a:cubicBezTo>
                    <a:pt x="1" y="1018"/>
                    <a:pt x="2" y="1024"/>
                    <a:pt x="2" y="1025"/>
                  </a:cubicBezTo>
                  <a:cubicBezTo>
                    <a:pt x="2" y="1030"/>
                    <a:pt x="2" y="1033"/>
                    <a:pt x="2" y="1036"/>
                  </a:cubicBezTo>
                  <a:cubicBezTo>
                    <a:pt x="2" y="1038"/>
                    <a:pt x="2" y="1039"/>
                    <a:pt x="2" y="1039"/>
                  </a:cubicBezTo>
                  <a:cubicBezTo>
                    <a:pt x="2" y="1040"/>
                    <a:pt x="1" y="1037"/>
                    <a:pt x="1" y="1033"/>
                  </a:cubicBezTo>
                  <a:cubicBezTo>
                    <a:pt x="0" y="1026"/>
                    <a:pt x="0" y="1015"/>
                    <a:pt x="0" y="1021"/>
                  </a:cubicBezTo>
                  <a:cubicBezTo>
                    <a:pt x="0" y="1030"/>
                    <a:pt x="0" y="1030"/>
                    <a:pt x="0" y="1030"/>
                  </a:cubicBezTo>
                  <a:cubicBezTo>
                    <a:pt x="0" y="1032"/>
                    <a:pt x="0" y="1035"/>
                    <a:pt x="1" y="1038"/>
                  </a:cubicBezTo>
                  <a:cubicBezTo>
                    <a:pt x="1" y="1034"/>
                    <a:pt x="1" y="1034"/>
                    <a:pt x="1" y="1034"/>
                  </a:cubicBezTo>
                  <a:cubicBezTo>
                    <a:pt x="1" y="1041"/>
                    <a:pt x="2" y="1045"/>
                    <a:pt x="2" y="1050"/>
                  </a:cubicBezTo>
                  <a:cubicBezTo>
                    <a:pt x="3" y="1053"/>
                    <a:pt x="3" y="1055"/>
                    <a:pt x="3" y="1059"/>
                  </a:cubicBezTo>
                  <a:cubicBezTo>
                    <a:pt x="4" y="1063"/>
                    <a:pt x="5" y="1068"/>
                    <a:pt x="5" y="1074"/>
                  </a:cubicBezTo>
                  <a:cubicBezTo>
                    <a:pt x="8" y="1090"/>
                    <a:pt x="6" y="1082"/>
                    <a:pt x="7" y="1088"/>
                  </a:cubicBezTo>
                  <a:cubicBezTo>
                    <a:pt x="7" y="1088"/>
                    <a:pt x="7" y="1089"/>
                    <a:pt x="7" y="1090"/>
                  </a:cubicBezTo>
                  <a:cubicBezTo>
                    <a:pt x="7" y="1092"/>
                    <a:pt x="8" y="1094"/>
                    <a:pt x="8" y="1098"/>
                  </a:cubicBezTo>
                  <a:cubicBezTo>
                    <a:pt x="10" y="1104"/>
                    <a:pt x="11" y="1110"/>
                    <a:pt x="13" y="1116"/>
                  </a:cubicBezTo>
                  <a:cubicBezTo>
                    <a:pt x="14" y="1121"/>
                    <a:pt x="16" y="1127"/>
                    <a:pt x="18" y="1133"/>
                  </a:cubicBezTo>
                  <a:cubicBezTo>
                    <a:pt x="17" y="1128"/>
                    <a:pt x="16" y="1124"/>
                    <a:pt x="15" y="1119"/>
                  </a:cubicBezTo>
                  <a:cubicBezTo>
                    <a:pt x="17" y="1127"/>
                    <a:pt x="20" y="1135"/>
                    <a:pt x="21" y="1139"/>
                  </a:cubicBezTo>
                  <a:cubicBezTo>
                    <a:pt x="23" y="1143"/>
                    <a:pt x="23" y="1143"/>
                    <a:pt x="21" y="1135"/>
                  </a:cubicBezTo>
                  <a:cubicBezTo>
                    <a:pt x="21" y="1137"/>
                    <a:pt x="22" y="1139"/>
                    <a:pt x="22" y="1141"/>
                  </a:cubicBezTo>
                  <a:cubicBezTo>
                    <a:pt x="23" y="1143"/>
                    <a:pt x="24" y="1145"/>
                    <a:pt x="25" y="1148"/>
                  </a:cubicBezTo>
                  <a:cubicBezTo>
                    <a:pt x="26" y="1153"/>
                    <a:pt x="29" y="1159"/>
                    <a:pt x="31" y="1166"/>
                  </a:cubicBezTo>
                  <a:cubicBezTo>
                    <a:pt x="36" y="1179"/>
                    <a:pt x="44" y="1194"/>
                    <a:pt x="52" y="1208"/>
                  </a:cubicBezTo>
                  <a:cubicBezTo>
                    <a:pt x="67" y="1237"/>
                    <a:pt x="88" y="1262"/>
                    <a:pt x="92" y="1268"/>
                  </a:cubicBezTo>
                  <a:cubicBezTo>
                    <a:pt x="96" y="1272"/>
                    <a:pt x="100" y="1276"/>
                    <a:pt x="104" y="1280"/>
                  </a:cubicBezTo>
                  <a:cubicBezTo>
                    <a:pt x="106" y="1282"/>
                    <a:pt x="108" y="1285"/>
                    <a:pt x="110" y="1286"/>
                  </a:cubicBezTo>
                  <a:cubicBezTo>
                    <a:pt x="112" y="1289"/>
                    <a:pt x="114" y="1291"/>
                    <a:pt x="117" y="1293"/>
                  </a:cubicBezTo>
                  <a:cubicBezTo>
                    <a:pt x="121" y="1297"/>
                    <a:pt x="125" y="1301"/>
                    <a:pt x="130" y="1305"/>
                  </a:cubicBezTo>
                  <a:cubicBezTo>
                    <a:pt x="135" y="1310"/>
                    <a:pt x="140" y="1314"/>
                    <a:pt x="145" y="1318"/>
                  </a:cubicBezTo>
                  <a:cubicBezTo>
                    <a:pt x="142" y="1316"/>
                    <a:pt x="140" y="1314"/>
                    <a:pt x="142" y="1314"/>
                  </a:cubicBezTo>
                  <a:cubicBezTo>
                    <a:pt x="142" y="1315"/>
                    <a:pt x="143" y="1315"/>
                    <a:pt x="146" y="1317"/>
                  </a:cubicBezTo>
                  <a:cubicBezTo>
                    <a:pt x="148" y="1319"/>
                    <a:pt x="151" y="1322"/>
                    <a:pt x="156" y="1325"/>
                  </a:cubicBezTo>
                  <a:cubicBezTo>
                    <a:pt x="151" y="1324"/>
                    <a:pt x="160" y="1331"/>
                    <a:pt x="171" y="1340"/>
                  </a:cubicBezTo>
                  <a:cubicBezTo>
                    <a:pt x="183" y="1348"/>
                    <a:pt x="198" y="1358"/>
                    <a:pt x="206" y="1364"/>
                  </a:cubicBezTo>
                  <a:cubicBezTo>
                    <a:pt x="202" y="1361"/>
                    <a:pt x="204" y="1362"/>
                    <a:pt x="209" y="1365"/>
                  </a:cubicBezTo>
                  <a:cubicBezTo>
                    <a:pt x="211" y="1366"/>
                    <a:pt x="214" y="1368"/>
                    <a:pt x="217" y="1370"/>
                  </a:cubicBezTo>
                  <a:cubicBezTo>
                    <a:pt x="220" y="1372"/>
                    <a:pt x="224" y="1373"/>
                    <a:pt x="227" y="1375"/>
                  </a:cubicBezTo>
                  <a:cubicBezTo>
                    <a:pt x="234" y="1379"/>
                    <a:pt x="241" y="1382"/>
                    <a:pt x="244" y="1384"/>
                  </a:cubicBezTo>
                  <a:cubicBezTo>
                    <a:pt x="248" y="1385"/>
                    <a:pt x="248" y="1385"/>
                    <a:pt x="243" y="1382"/>
                  </a:cubicBezTo>
                  <a:cubicBezTo>
                    <a:pt x="260" y="1391"/>
                    <a:pt x="243" y="1383"/>
                    <a:pt x="257" y="1390"/>
                  </a:cubicBezTo>
                  <a:cubicBezTo>
                    <a:pt x="300" y="1410"/>
                    <a:pt x="354" y="1429"/>
                    <a:pt x="412" y="1440"/>
                  </a:cubicBezTo>
                  <a:cubicBezTo>
                    <a:pt x="413" y="1440"/>
                    <a:pt x="403" y="1437"/>
                    <a:pt x="416" y="1439"/>
                  </a:cubicBezTo>
                  <a:cubicBezTo>
                    <a:pt x="431" y="1443"/>
                    <a:pt x="431" y="1443"/>
                    <a:pt x="431" y="1443"/>
                  </a:cubicBezTo>
                  <a:cubicBezTo>
                    <a:pt x="446" y="1446"/>
                    <a:pt x="446" y="1446"/>
                    <a:pt x="446" y="1446"/>
                  </a:cubicBezTo>
                  <a:cubicBezTo>
                    <a:pt x="452" y="1447"/>
                    <a:pt x="454" y="1447"/>
                    <a:pt x="458" y="1447"/>
                  </a:cubicBezTo>
                  <a:cubicBezTo>
                    <a:pt x="462" y="1447"/>
                    <a:pt x="467" y="1447"/>
                    <a:pt x="478" y="1449"/>
                  </a:cubicBezTo>
                  <a:cubicBezTo>
                    <a:pt x="475" y="1449"/>
                    <a:pt x="470" y="1448"/>
                    <a:pt x="478" y="1448"/>
                  </a:cubicBezTo>
                  <a:cubicBezTo>
                    <a:pt x="535" y="1456"/>
                    <a:pt x="594" y="1455"/>
                    <a:pt x="652" y="1453"/>
                  </a:cubicBezTo>
                  <a:cubicBezTo>
                    <a:pt x="682" y="1451"/>
                    <a:pt x="711" y="1449"/>
                    <a:pt x="740" y="1446"/>
                  </a:cubicBezTo>
                  <a:cubicBezTo>
                    <a:pt x="769" y="1443"/>
                    <a:pt x="799" y="1441"/>
                    <a:pt x="827" y="1438"/>
                  </a:cubicBezTo>
                  <a:cubicBezTo>
                    <a:pt x="812" y="1439"/>
                    <a:pt x="822" y="1438"/>
                    <a:pt x="834" y="1436"/>
                  </a:cubicBezTo>
                  <a:cubicBezTo>
                    <a:pt x="826" y="1437"/>
                    <a:pt x="834" y="1436"/>
                    <a:pt x="833" y="1435"/>
                  </a:cubicBezTo>
                  <a:cubicBezTo>
                    <a:pt x="881" y="1431"/>
                    <a:pt x="881" y="1431"/>
                    <a:pt x="881" y="1431"/>
                  </a:cubicBezTo>
                  <a:cubicBezTo>
                    <a:pt x="890" y="1428"/>
                    <a:pt x="933" y="1424"/>
                    <a:pt x="938" y="1422"/>
                  </a:cubicBezTo>
                  <a:cubicBezTo>
                    <a:pt x="922" y="1425"/>
                    <a:pt x="922" y="1425"/>
                    <a:pt x="922" y="1425"/>
                  </a:cubicBezTo>
                  <a:cubicBezTo>
                    <a:pt x="933" y="1422"/>
                    <a:pt x="924" y="1422"/>
                    <a:pt x="913" y="1423"/>
                  </a:cubicBezTo>
                  <a:cubicBezTo>
                    <a:pt x="929" y="1421"/>
                    <a:pt x="945" y="1419"/>
                    <a:pt x="961" y="1417"/>
                  </a:cubicBezTo>
                  <a:cubicBezTo>
                    <a:pt x="972" y="1438"/>
                    <a:pt x="972" y="1438"/>
                    <a:pt x="972" y="1438"/>
                  </a:cubicBezTo>
                  <a:cubicBezTo>
                    <a:pt x="1162" y="1404"/>
                    <a:pt x="1351" y="1345"/>
                    <a:pt x="1515" y="1243"/>
                  </a:cubicBezTo>
                  <a:cubicBezTo>
                    <a:pt x="1543" y="1225"/>
                    <a:pt x="1571" y="1205"/>
                    <a:pt x="1598" y="1185"/>
                  </a:cubicBezTo>
                  <a:cubicBezTo>
                    <a:pt x="1599" y="1185"/>
                    <a:pt x="1599" y="1185"/>
                    <a:pt x="1599" y="1185"/>
                  </a:cubicBezTo>
                  <a:cubicBezTo>
                    <a:pt x="1604" y="1181"/>
                    <a:pt x="1607" y="1178"/>
                    <a:pt x="1609" y="1177"/>
                  </a:cubicBezTo>
                  <a:cubicBezTo>
                    <a:pt x="1610" y="1176"/>
                    <a:pt x="1610" y="1176"/>
                    <a:pt x="1609" y="1176"/>
                  </a:cubicBezTo>
                  <a:cubicBezTo>
                    <a:pt x="1615" y="1171"/>
                    <a:pt x="1621" y="1166"/>
                    <a:pt x="1628" y="1161"/>
                  </a:cubicBezTo>
                  <a:cubicBezTo>
                    <a:pt x="1623" y="1166"/>
                    <a:pt x="1622" y="1167"/>
                    <a:pt x="1625" y="1166"/>
                  </a:cubicBezTo>
                  <a:cubicBezTo>
                    <a:pt x="1627" y="1165"/>
                    <a:pt x="1634" y="1161"/>
                    <a:pt x="1640" y="1157"/>
                  </a:cubicBezTo>
                  <a:cubicBezTo>
                    <a:pt x="1641" y="1156"/>
                    <a:pt x="1640" y="1156"/>
                    <a:pt x="1655" y="1142"/>
                  </a:cubicBezTo>
                  <a:cubicBezTo>
                    <a:pt x="1652" y="1144"/>
                    <a:pt x="1644" y="1151"/>
                    <a:pt x="1638" y="1156"/>
                  </a:cubicBezTo>
                  <a:cubicBezTo>
                    <a:pt x="1635" y="1159"/>
                    <a:pt x="1632" y="1161"/>
                    <a:pt x="1631" y="1161"/>
                  </a:cubicBezTo>
                  <a:cubicBezTo>
                    <a:pt x="1630" y="1162"/>
                    <a:pt x="1630" y="1161"/>
                    <a:pt x="1633" y="1159"/>
                  </a:cubicBezTo>
                  <a:cubicBezTo>
                    <a:pt x="1652" y="1141"/>
                    <a:pt x="1649" y="1145"/>
                    <a:pt x="1659" y="1137"/>
                  </a:cubicBezTo>
                  <a:cubicBezTo>
                    <a:pt x="1655" y="1140"/>
                    <a:pt x="1661" y="1135"/>
                    <a:pt x="1667" y="1128"/>
                  </a:cubicBezTo>
                  <a:cubicBezTo>
                    <a:pt x="1671" y="1124"/>
                    <a:pt x="1676" y="1119"/>
                    <a:pt x="1677" y="1117"/>
                  </a:cubicBezTo>
                  <a:cubicBezTo>
                    <a:pt x="1686" y="1108"/>
                    <a:pt x="1696" y="1098"/>
                    <a:pt x="1705" y="1089"/>
                  </a:cubicBezTo>
                  <a:cubicBezTo>
                    <a:pt x="1709" y="1087"/>
                    <a:pt x="1709" y="1087"/>
                    <a:pt x="1709" y="1087"/>
                  </a:cubicBezTo>
                  <a:cubicBezTo>
                    <a:pt x="1710" y="1085"/>
                    <a:pt x="1712" y="1083"/>
                    <a:pt x="1713" y="1081"/>
                  </a:cubicBezTo>
                  <a:cubicBezTo>
                    <a:pt x="1711" y="1083"/>
                    <a:pt x="1709" y="1085"/>
                    <a:pt x="1707" y="1087"/>
                  </a:cubicBezTo>
                  <a:cubicBezTo>
                    <a:pt x="1733" y="1060"/>
                    <a:pt x="1757" y="1031"/>
                    <a:pt x="1780" y="1000"/>
                  </a:cubicBezTo>
                  <a:cubicBezTo>
                    <a:pt x="1779" y="1001"/>
                    <a:pt x="1779" y="1001"/>
                    <a:pt x="1781" y="1000"/>
                  </a:cubicBezTo>
                  <a:cubicBezTo>
                    <a:pt x="1789" y="988"/>
                    <a:pt x="1789" y="988"/>
                    <a:pt x="1789" y="988"/>
                  </a:cubicBezTo>
                  <a:cubicBezTo>
                    <a:pt x="1797" y="977"/>
                    <a:pt x="1774" y="1011"/>
                    <a:pt x="1785" y="996"/>
                  </a:cubicBezTo>
                  <a:cubicBezTo>
                    <a:pt x="1774" y="1012"/>
                    <a:pt x="1762" y="1030"/>
                    <a:pt x="1744" y="1051"/>
                  </a:cubicBezTo>
                  <a:cubicBezTo>
                    <a:pt x="1739" y="1054"/>
                    <a:pt x="1739" y="1054"/>
                    <a:pt x="1739" y="1054"/>
                  </a:cubicBezTo>
                  <a:cubicBezTo>
                    <a:pt x="1740" y="1053"/>
                    <a:pt x="1751" y="1040"/>
                    <a:pt x="1756" y="1034"/>
                  </a:cubicBezTo>
                  <a:cubicBezTo>
                    <a:pt x="1753" y="1039"/>
                    <a:pt x="1746" y="1047"/>
                    <a:pt x="1739" y="1054"/>
                  </a:cubicBezTo>
                  <a:cubicBezTo>
                    <a:pt x="1731" y="1062"/>
                    <a:pt x="1724" y="1070"/>
                    <a:pt x="1721" y="1075"/>
                  </a:cubicBezTo>
                  <a:cubicBezTo>
                    <a:pt x="1734" y="1062"/>
                    <a:pt x="1734" y="1062"/>
                    <a:pt x="1734" y="1062"/>
                  </a:cubicBezTo>
                  <a:cubicBezTo>
                    <a:pt x="1728" y="1069"/>
                    <a:pt x="1721" y="1078"/>
                    <a:pt x="1713" y="1086"/>
                  </a:cubicBezTo>
                  <a:cubicBezTo>
                    <a:pt x="1706" y="1095"/>
                    <a:pt x="1697" y="1104"/>
                    <a:pt x="1689" y="1112"/>
                  </a:cubicBezTo>
                  <a:cubicBezTo>
                    <a:pt x="1697" y="1105"/>
                    <a:pt x="1693" y="1108"/>
                    <a:pt x="1706" y="1097"/>
                  </a:cubicBezTo>
                  <a:cubicBezTo>
                    <a:pt x="1703" y="1099"/>
                    <a:pt x="1704" y="1098"/>
                    <a:pt x="1707" y="1094"/>
                  </a:cubicBezTo>
                  <a:cubicBezTo>
                    <a:pt x="1710" y="1091"/>
                    <a:pt x="1716" y="1085"/>
                    <a:pt x="1720" y="1080"/>
                  </a:cubicBezTo>
                  <a:cubicBezTo>
                    <a:pt x="1730" y="1069"/>
                    <a:pt x="1739" y="1059"/>
                    <a:pt x="1730" y="1068"/>
                  </a:cubicBezTo>
                  <a:cubicBezTo>
                    <a:pt x="1734" y="1065"/>
                    <a:pt x="1736" y="1062"/>
                    <a:pt x="1739" y="1059"/>
                  </a:cubicBezTo>
                  <a:cubicBezTo>
                    <a:pt x="1742" y="1056"/>
                    <a:pt x="1745" y="1053"/>
                    <a:pt x="1747" y="1050"/>
                  </a:cubicBezTo>
                  <a:cubicBezTo>
                    <a:pt x="1750" y="1047"/>
                    <a:pt x="1753" y="1043"/>
                    <a:pt x="1756" y="1040"/>
                  </a:cubicBezTo>
                  <a:cubicBezTo>
                    <a:pt x="1759" y="1036"/>
                    <a:pt x="1763" y="1032"/>
                    <a:pt x="1767" y="1028"/>
                  </a:cubicBezTo>
                  <a:cubicBezTo>
                    <a:pt x="1766" y="1028"/>
                    <a:pt x="1761" y="1034"/>
                    <a:pt x="1774" y="1018"/>
                  </a:cubicBezTo>
                  <a:cubicBezTo>
                    <a:pt x="1774" y="1017"/>
                    <a:pt x="1775" y="1015"/>
                    <a:pt x="1776" y="1014"/>
                  </a:cubicBezTo>
                  <a:cubicBezTo>
                    <a:pt x="1776" y="1014"/>
                    <a:pt x="1776" y="1014"/>
                    <a:pt x="1777" y="1013"/>
                  </a:cubicBezTo>
                  <a:cubicBezTo>
                    <a:pt x="1777" y="1013"/>
                    <a:pt x="1776" y="1014"/>
                    <a:pt x="1776" y="1014"/>
                  </a:cubicBezTo>
                  <a:cubicBezTo>
                    <a:pt x="1777" y="1013"/>
                    <a:pt x="1777" y="1013"/>
                    <a:pt x="1776" y="1014"/>
                  </a:cubicBezTo>
                  <a:cubicBezTo>
                    <a:pt x="1773" y="1018"/>
                    <a:pt x="1770" y="1021"/>
                    <a:pt x="1769" y="1022"/>
                  </a:cubicBezTo>
                  <a:cubicBezTo>
                    <a:pt x="1772" y="1018"/>
                    <a:pt x="1778" y="1009"/>
                    <a:pt x="1784" y="1001"/>
                  </a:cubicBezTo>
                  <a:cubicBezTo>
                    <a:pt x="1790" y="992"/>
                    <a:pt x="1796" y="983"/>
                    <a:pt x="1799" y="978"/>
                  </a:cubicBezTo>
                  <a:cubicBezTo>
                    <a:pt x="1806" y="968"/>
                    <a:pt x="1797" y="983"/>
                    <a:pt x="1801" y="977"/>
                  </a:cubicBezTo>
                  <a:cubicBezTo>
                    <a:pt x="1802" y="975"/>
                    <a:pt x="1804" y="973"/>
                    <a:pt x="1805" y="970"/>
                  </a:cubicBezTo>
                  <a:cubicBezTo>
                    <a:pt x="1809" y="963"/>
                    <a:pt x="1809" y="963"/>
                    <a:pt x="1809" y="963"/>
                  </a:cubicBezTo>
                  <a:cubicBezTo>
                    <a:pt x="1811" y="963"/>
                    <a:pt x="1828" y="937"/>
                    <a:pt x="1813" y="961"/>
                  </a:cubicBezTo>
                  <a:cubicBezTo>
                    <a:pt x="1818" y="954"/>
                    <a:pt x="1822" y="947"/>
                    <a:pt x="1827" y="940"/>
                  </a:cubicBezTo>
                  <a:cubicBezTo>
                    <a:pt x="1835" y="927"/>
                    <a:pt x="1845" y="909"/>
                    <a:pt x="1851" y="897"/>
                  </a:cubicBezTo>
                  <a:cubicBezTo>
                    <a:pt x="1853" y="892"/>
                    <a:pt x="1857" y="885"/>
                    <a:pt x="1859" y="881"/>
                  </a:cubicBezTo>
                  <a:cubicBezTo>
                    <a:pt x="1861" y="876"/>
                    <a:pt x="1861" y="874"/>
                    <a:pt x="1859" y="879"/>
                  </a:cubicBezTo>
                  <a:cubicBezTo>
                    <a:pt x="1862" y="873"/>
                    <a:pt x="1865" y="867"/>
                    <a:pt x="1867" y="861"/>
                  </a:cubicBezTo>
                  <a:cubicBezTo>
                    <a:pt x="1870" y="855"/>
                    <a:pt x="1873" y="849"/>
                    <a:pt x="1875" y="842"/>
                  </a:cubicBezTo>
                  <a:cubicBezTo>
                    <a:pt x="1876" y="842"/>
                    <a:pt x="1876" y="842"/>
                    <a:pt x="1876" y="842"/>
                  </a:cubicBezTo>
                  <a:cubicBezTo>
                    <a:pt x="1891" y="805"/>
                    <a:pt x="1903" y="765"/>
                    <a:pt x="1914" y="721"/>
                  </a:cubicBezTo>
                  <a:cubicBezTo>
                    <a:pt x="1916" y="708"/>
                    <a:pt x="1919" y="694"/>
                    <a:pt x="1922" y="672"/>
                  </a:cubicBezTo>
                  <a:cubicBezTo>
                    <a:pt x="1923" y="668"/>
                    <a:pt x="1923" y="668"/>
                    <a:pt x="1923" y="668"/>
                  </a:cubicBezTo>
                  <a:cubicBezTo>
                    <a:pt x="1924" y="664"/>
                    <a:pt x="1924" y="658"/>
                    <a:pt x="1925" y="653"/>
                  </a:cubicBezTo>
                  <a:cubicBezTo>
                    <a:pt x="1926" y="647"/>
                    <a:pt x="1926" y="641"/>
                    <a:pt x="1927" y="635"/>
                  </a:cubicBezTo>
                  <a:cubicBezTo>
                    <a:pt x="1928" y="629"/>
                    <a:pt x="1928" y="624"/>
                    <a:pt x="1928" y="619"/>
                  </a:cubicBezTo>
                  <a:cubicBezTo>
                    <a:pt x="1928" y="614"/>
                    <a:pt x="1929" y="611"/>
                    <a:pt x="1928" y="609"/>
                  </a:cubicBezTo>
                  <a:cubicBezTo>
                    <a:pt x="1930" y="600"/>
                    <a:pt x="1931" y="579"/>
                    <a:pt x="1930" y="557"/>
                  </a:cubicBezTo>
                  <a:close/>
                  <a:moveTo>
                    <a:pt x="1913" y="453"/>
                  </a:moveTo>
                  <a:cubicBezTo>
                    <a:pt x="1913" y="455"/>
                    <a:pt x="1915" y="466"/>
                    <a:pt x="1917" y="479"/>
                  </a:cubicBezTo>
                  <a:cubicBezTo>
                    <a:pt x="1917" y="485"/>
                    <a:pt x="1918" y="492"/>
                    <a:pt x="1918" y="497"/>
                  </a:cubicBezTo>
                  <a:cubicBezTo>
                    <a:pt x="1919" y="503"/>
                    <a:pt x="1919" y="507"/>
                    <a:pt x="1919" y="510"/>
                  </a:cubicBezTo>
                  <a:cubicBezTo>
                    <a:pt x="1919" y="512"/>
                    <a:pt x="1919" y="513"/>
                    <a:pt x="1919" y="513"/>
                  </a:cubicBezTo>
                  <a:cubicBezTo>
                    <a:pt x="1918" y="503"/>
                    <a:pt x="1917" y="493"/>
                    <a:pt x="1915" y="482"/>
                  </a:cubicBezTo>
                  <a:cubicBezTo>
                    <a:pt x="1917" y="482"/>
                    <a:pt x="1917" y="482"/>
                    <a:pt x="1917" y="482"/>
                  </a:cubicBezTo>
                  <a:cubicBezTo>
                    <a:pt x="1914" y="478"/>
                    <a:pt x="1914" y="478"/>
                    <a:pt x="1914" y="478"/>
                  </a:cubicBezTo>
                  <a:cubicBezTo>
                    <a:pt x="1913" y="468"/>
                    <a:pt x="1911" y="458"/>
                    <a:pt x="1909" y="448"/>
                  </a:cubicBezTo>
                  <a:cubicBezTo>
                    <a:pt x="1910" y="448"/>
                    <a:pt x="1911" y="450"/>
                    <a:pt x="1913" y="453"/>
                  </a:cubicBezTo>
                  <a:close/>
                  <a:moveTo>
                    <a:pt x="1847" y="284"/>
                  </a:moveTo>
                  <a:cubicBezTo>
                    <a:pt x="1852" y="291"/>
                    <a:pt x="1857" y="298"/>
                    <a:pt x="1861" y="306"/>
                  </a:cubicBezTo>
                  <a:cubicBezTo>
                    <a:pt x="1864" y="313"/>
                    <a:pt x="1864" y="313"/>
                    <a:pt x="1864" y="313"/>
                  </a:cubicBezTo>
                  <a:cubicBezTo>
                    <a:pt x="1868" y="321"/>
                    <a:pt x="1873" y="330"/>
                    <a:pt x="1877" y="338"/>
                  </a:cubicBezTo>
                  <a:cubicBezTo>
                    <a:pt x="1875" y="336"/>
                    <a:pt x="1874" y="334"/>
                    <a:pt x="1873" y="331"/>
                  </a:cubicBezTo>
                  <a:cubicBezTo>
                    <a:pt x="1871" y="329"/>
                    <a:pt x="1869" y="326"/>
                    <a:pt x="1867" y="322"/>
                  </a:cubicBezTo>
                  <a:cubicBezTo>
                    <a:pt x="1865" y="318"/>
                    <a:pt x="1862" y="313"/>
                    <a:pt x="1858" y="308"/>
                  </a:cubicBezTo>
                  <a:cubicBezTo>
                    <a:pt x="1851" y="294"/>
                    <a:pt x="1844" y="281"/>
                    <a:pt x="1836" y="268"/>
                  </a:cubicBezTo>
                  <a:cubicBezTo>
                    <a:pt x="1837" y="270"/>
                    <a:pt x="1839" y="272"/>
                    <a:pt x="1840" y="274"/>
                  </a:cubicBezTo>
                  <a:cubicBezTo>
                    <a:pt x="1843" y="277"/>
                    <a:pt x="1845" y="280"/>
                    <a:pt x="1847" y="284"/>
                  </a:cubicBezTo>
                  <a:close/>
                  <a:moveTo>
                    <a:pt x="1701" y="122"/>
                  </a:moveTo>
                  <a:cubicBezTo>
                    <a:pt x="1700" y="122"/>
                    <a:pt x="1700" y="121"/>
                    <a:pt x="1699" y="121"/>
                  </a:cubicBezTo>
                  <a:cubicBezTo>
                    <a:pt x="1699" y="121"/>
                    <a:pt x="1697" y="119"/>
                    <a:pt x="1701" y="122"/>
                  </a:cubicBezTo>
                  <a:close/>
                  <a:moveTo>
                    <a:pt x="1642" y="85"/>
                  </a:moveTo>
                  <a:cubicBezTo>
                    <a:pt x="1641" y="85"/>
                    <a:pt x="1641" y="86"/>
                    <a:pt x="1642" y="87"/>
                  </a:cubicBezTo>
                  <a:cubicBezTo>
                    <a:pt x="1636" y="84"/>
                    <a:pt x="1630" y="81"/>
                    <a:pt x="1624" y="78"/>
                  </a:cubicBezTo>
                  <a:cubicBezTo>
                    <a:pt x="1630" y="80"/>
                    <a:pt x="1636" y="83"/>
                    <a:pt x="1642" y="85"/>
                  </a:cubicBezTo>
                  <a:close/>
                  <a:moveTo>
                    <a:pt x="1172" y="22"/>
                  </a:moveTo>
                  <a:cubicBezTo>
                    <a:pt x="1175" y="21"/>
                    <a:pt x="1178" y="20"/>
                    <a:pt x="1180" y="20"/>
                  </a:cubicBezTo>
                  <a:cubicBezTo>
                    <a:pt x="1197" y="16"/>
                    <a:pt x="1197" y="16"/>
                    <a:pt x="1197" y="16"/>
                  </a:cubicBezTo>
                  <a:cubicBezTo>
                    <a:pt x="1202" y="15"/>
                    <a:pt x="1198" y="16"/>
                    <a:pt x="1193" y="18"/>
                  </a:cubicBezTo>
                  <a:cubicBezTo>
                    <a:pt x="1195" y="17"/>
                    <a:pt x="1197" y="17"/>
                    <a:pt x="1199" y="16"/>
                  </a:cubicBezTo>
                  <a:cubicBezTo>
                    <a:pt x="1204" y="16"/>
                    <a:pt x="1206" y="16"/>
                    <a:pt x="1206" y="16"/>
                  </a:cubicBezTo>
                  <a:cubicBezTo>
                    <a:pt x="1201" y="17"/>
                    <a:pt x="1195" y="18"/>
                    <a:pt x="1190" y="19"/>
                  </a:cubicBezTo>
                  <a:cubicBezTo>
                    <a:pt x="1191" y="19"/>
                    <a:pt x="1192" y="18"/>
                    <a:pt x="1193" y="18"/>
                  </a:cubicBezTo>
                  <a:cubicBezTo>
                    <a:pt x="1191" y="18"/>
                    <a:pt x="1189" y="19"/>
                    <a:pt x="1188" y="19"/>
                  </a:cubicBezTo>
                  <a:cubicBezTo>
                    <a:pt x="1184" y="20"/>
                    <a:pt x="1180" y="21"/>
                    <a:pt x="1177" y="22"/>
                  </a:cubicBezTo>
                  <a:cubicBezTo>
                    <a:pt x="1171" y="22"/>
                    <a:pt x="1167" y="23"/>
                    <a:pt x="1164" y="24"/>
                  </a:cubicBezTo>
                  <a:lnTo>
                    <a:pt x="1172" y="22"/>
                  </a:lnTo>
                  <a:close/>
                  <a:moveTo>
                    <a:pt x="8" y="1091"/>
                  </a:moveTo>
                  <a:cubicBezTo>
                    <a:pt x="7" y="1086"/>
                    <a:pt x="7" y="1086"/>
                    <a:pt x="7" y="1086"/>
                  </a:cubicBezTo>
                  <a:cubicBezTo>
                    <a:pt x="10" y="1098"/>
                    <a:pt x="9" y="1095"/>
                    <a:pt x="8" y="1091"/>
                  </a:cubicBezTo>
                  <a:close/>
                  <a:moveTo>
                    <a:pt x="1632" y="1157"/>
                  </a:moveTo>
                  <a:cubicBezTo>
                    <a:pt x="1640" y="1150"/>
                    <a:pt x="1648" y="1144"/>
                    <a:pt x="1655" y="1137"/>
                  </a:cubicBezTo>
                  <a:cubicBezTo>
                    <a:pt x="1654" y="1138"/>
                    <a:pt x="1652" y="1140"/>
                    <a:pt x="1651" y="1141"/>
                  </a:cubicBezTo>
                  <a:cubicBezTo>
                    <a:pt x="1646" y="1146"/>
                    <a:pt x="1639" y="1152"/>
                    <a:pt x="1632" y="1157"/>
                  </a:cubicBezTo>
                  <a:close/>
                  <a:moveTo>
                    <a:pt x="1661" y="1132"/>
                  </a:moveTo>
                  <a:cubicBezTo>
                    <a:pt x="1661" y="1132"/>
                    <a:pt x="1661" y="1132"/>
                    <a:pt x="1661" y="1132"/>
                  </a:cubicBezTo>
                  <a:cubicBezTo>
                    <a:pt x="1661" y="1132"/>
                    <a:pt x="1661" y="1131"/>
                    <a:pt x="1662" y="1131"/>
                  </a:cubicBezTo>
                  <a:lnTo>
                    <a:pt x="1661" y="1132"/>
                  </a:lnTo>
                  <a:close/>
                  <a:moveTo>
                    <a:pt x="1836" y="922"/>
                  </a:moveTo>
                  <a:cubicBezTo>
                    <a:pt x="1836" y="922"/>
                    <a:pt x="1836" y="922"/>
                    <a:pt x="1836" y="922"/>
                  </a:cubicBezTo>
                  <a:cubicBezTo>
                    <a:pt x="1844" y="910"/>
                    <a:pt x="1841" y="914"/>
                    <a:pt x="1836" y="922"/>
                  </a:cubicBezTo>
                  <a:close/>
                  <a:moveTo>
                    <a:pt x="1877" y="830"/>
                  </a:moveTo>
                  <a:cubicBezTo>
                    <a:pt x="1871" y="844"/>
                    <a:pt x="1867" y="853"/>
                    <a:pt x="1864" y="861"/>
                  </a:cubicBezTo>
                  <a:cubicBezTo>
                    <a:pt x="1861" y="868"/>
                    <a:pt x="1859" y="874"/>
                    <a:pt x="1856" y="879"/>
                  </a:cubicBezTo>
                  <a:cubicBezTo>
                    <a:pt x="1854" y="885"/>
                    <a:pt x="1852" y="890"/>
                    <a:pt x="1849" y="896"/>
                  </a:cubicBezTo>
                  <a:cubicBezTo>
                    <a:pt x="1847" y="899"/>
                    <a:pt x="1846" y="903"/>
                    <a:pt x="1844" y="907"/>
                  </a:cubicBezTo>
                  <a:cubicBezTo>
                    <a:pt x="1841" y="911"/>
                    <a:pt x="1839" y="915"/>
                    <a:pt x="1835" y="920"/>
                  </a:cubicBezTo>
                  <a:cubicBezTo>
                    <a:pt x="1825" y="937"/>
                    <a:pt x="1833" y="920"/>
                    <a:pt x="1830" y="923"/>
                  </a:cubicBezTo>
                  <a:cubicBezTo>
                    <a:pt x="1833" y="918"/>
                    <a:pt x="1836" y="913"/>
                    <a:pt x="1839" y="908"/>
                  </a:cubicBezTo>
                  <a:cubicBezTo>
                    <a:pt x="1841" y="904"/>
                    <a:pt x="1843" y="900"/>
                    <a:pt x="1845" y="896"/>
                  </a:cubicBezTo>
                  <a:cubicBezTo>
                    <a:pt x="1849" y="888"/>
                    <a:pt x="1853" y="881"/>
                    <a:pt x="1857" y="874"/>
                  </a:cubicBezTo>
                  <a:cubicBezTo>
                    <a:pt x="1854" y="880"/>
                    <a:pt x="1850" y="886"/>
                    <a:pt x="1847" y="892"/>
                  </a:cubicBezTo>
                  <a:cubicBezTo>
                    <a:pt x="1849" y="889"/>
                    <a:pt x="1851" y="883"/>
                    <a:pt x="1854" y="877"/>
                  </a:cubicBezTo>
                  <a:cubicBezTo>
                    <a:pt x="1857" y="871"/>
                    <a:pt x="1860" y="865"/>
                    <a:pt x="1862" y="861"/>
                  </a:cubicBezTo>
                  <a:cubicBezTo>
                    <a:pt x="1861" y="862"/>
                    <a:pt x="1860" y="864"/>
                    <a:pt x="1859" y="866"/>
                  </a:cubicBezTo>
                  <a:cubicBezTo>
                    <a:pt x="1868" y="847"/>
                    <a:pt x="1876" y="828"/>
                    <a:pt x="1883" y="808"/>
                  </a:cubicBezTo>
                  <a:cubicBezTo>
                    <a:pt x="1889" y="791"/>
                    <a:pt x="1895" y="774"/>
                    <a:pt x="1900" y="756"/>
                  </a:cubicBezTo>
                  <a:cubicBezTo>
                    <a:pt x="1898" y="767"/>
                    <a:pt x="1893" y="788"/>
                    <a:pt x="1885" y="812"/>
                  </a:cubicBezTo>
                  <a:cubicBezTo>
                    <a:pt x="1873" y="842"/>
                    <a:pt x="1878" y="825"/>
                    <a:pt x="1877" y="830"/>
                  </a:cubicBezTo>
                  <a:close/>
                  <a:moveTo>
                    <a:pt x="1922" y="623"/>
                  </a:moveTo>
                  <a:cubicBezTo>
                    <a:pt x="1922" y="622"/>
                    <a:pt x="1922" y="625"/>
                    <a:pt x="1921" y="627"/>
                  </a:cubicBezTo>
                  <a:cubicBezTo>
                    <a:pt x="1922" y="619"/>
                    <a:pt x="1922" y="610"/>
                    <a:pt x="1922" y="602"/>
                  </a:cubicBezTo>
                  <a:cubicBezTo>
                    <a:pt x="1923" y="609"/>
                    <a:pt x="1923" y="616"/>
                    <a:pt x="1922" y="623"/>
                  </a:cubicBezTo>
                  <a:close/>
                </a:path>
              </a:pathLst>
            </a:custGeom>
            <a:solidFill>
              <a:srgbClr val="FF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/>
            </a:p>
          </p:txBody>
        </p:sp>
        <p:sp>
          <p:nvSpPr>
            <p:cNvPr id="54" name="Freeform 419">
              <a:extLst>
                <a:ext uri="{FF2B5EF4-FFF2-40B4-BE49-F238E27FC236}">
                  <a16:creationId xmlns:a16="http://schemas.microsoft.com/office/drawing/2014/main" id="{3E310D15-60F1-496E-B7A3-00808B987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2" y="3135"/>
              <a:ext cx="5" cy="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55" name="Freeform 420">
              <a:extLst>
                <a:ext uri="{FF2B5EF4-FFF2-40B4-BE49-F238E27FC236}">
                  <a16:creationId xmlns:a16="http://schemas.microsoft.com/office/drawing/2014/main" id="{AC5CF476-35A3-4DB8-B2A8-8780FACDA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3105"/>
              <a:ext cx="29" cy="30"/>
            </a:xfrm>
            <a:custGeom>
              <a:avLst/>
              <a:gdLst>
                <a:gd name="T0" fmla="*/ 0 w 12"/>
                <a:gd name="T1" fmla="*/ 12 h 12"/>
                <a:gd name="T2" fmla="*/ 1 w 12"/>
                <a:gd name="T3" fmla="*/ 12 h 12"/>
                <a:gd name="T4" fmla="*/ 12 w 12"/>
                <a:gd name="T5" fmla="*/ 0 h 12"/>
                <a:gd name="T6" fmla="*/ 0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cubicBezTo>
                    <a:pt x="1" y="12"/>
                    <a:pt x="2" y="10"/>
                    <a:pt x="1" y="1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7"/>
                    <a:pt x="3" y="9"/>
                    <a:pt x="0" y="1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56" name="Freeform 421">
              <a:extLst>
                <a:ext uri="{FF2B5EF4-FFF2-40B4-BE49-F238E27FC236}">
                  <a16:creationId xmlns:a16="http://schemas.microsoft.com/office/drawing/2014/main" id="{D0D10775-1BA9-4FD6-8549-B81BFA19E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" y="3167"/>
              <a:ext cx="45" cy="50"/>
            </a:xfrm>
            <a:custGeom>
              <a:avLst/>
              <a:gdLst>
                <a:gd name="T0" fmla="*/ 19 w 19"/>
                <a:gd name="T1" fmla="*/ 0 h 20"/>
                <a:gd name="T2" fmla="*/ 0 w 19"/>
                <a:gd name="T3" fmla="*/ 18 h 20"/>
                <a:gd name="T4" fmla="*/ 2 w 19"/>
                <a:gd name="T5" fmla="*/ 17 h 20"/>
                <a:gd name="T6" fmla="*/ 19 w 19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0">
                  <a:moveTo>
                    <a:pt x="19" y="0"/>
                  </a:moveTo>
                  <a:cubicBezTo>
                    <a:pt x="17" y="0"/>
                    <a:pt x="9" y="9"/>
                    <a:pt x="0" y="18"/>
                  </a:cubicBezTo>
                  <a:cubicBezTo>
                    <a:pt x="1" y="18"/>
                    <a:pt x="1" y="17"/>
                    <a:pt x="2" y="17"/>
                  </a:cubicBezTo>
                  <a:cubicBezTo>
                    <a:pt x="0" y="20"/>
                    <a:pt x="10" y="10"/>
                    <a:pt x="19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57" name="Freeform 422">
              <a:extLst>
                <a:ext uri="{FF2B5EF4-FFF2-40B4-BE49-F238E27FC236}">
                  <a16:creationId xmlns:a16="http://schemas.microsoft.com/office/drawing/2014/main" id="{EB1999A1-8B0B-403D-A029-81D2A0D39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" y="3217"/>
              <a:ext cx="21" cy="25"/>
            </a:xfrm>
            <a:custGeom>
              <a:avLst/>
              <a:gdLst>
                <a:gd name="T0" fmla="*/ 1 w 9"/>
                <a:gd name="T1" fmla="*/ 9 h 10"/>
                <a:gd name="T2" fmla="*/ 9 w 9"/>
                <a:gd name="T3" fmla="*/ 0 h 10"/>
                <a:gd name="T4" fmla="*/ 1 w 9"/>
                <a:gd name="T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9"/>
                  </a:moveTo>
                  <a:cubicBezTo>
                    <a:pt x="0" y="10"/>
                    <a:pt x="4" y="6"/>
                    <a:pt x="9" y="0"/>
                  </a:cubicBezTo>
                  <a:cubicBezTo>
                    <a:pt x="6" y="3"/>
                    <a:pt x="4" y="6"/>
                    <a:pt x="1" y="9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58" name="Freeform 423">
              <a:extLst>
                <a:ext uri="{FF2B5EF4-FFF2-40B4-BE49-F238E27FC236}">
                  <a16:creationId xmlns:a16="http://schemas.microsoft.com/office/drawing/2014/main" id="{378A2CC1-931A-41EF-A44E-FC932563B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" y="2881"/>
              <a:ext cx="29" cy="49"/>
            </a:xfrm>
            <a:custGeom>
              <a:avLst/>
              <a:gdLst>
                <a:gd name="T0" fmla="*/ 5 w 12"/>
                <a:gd name="T1" fmla="*/ 10 h 20"/>
                <a:gd name="T2" fmla="*/ 1 w 12"/>
                <a:gd name="T3" fmla="*/ 17 h 20"/>
                <a:gd name="T4" fmla="*/ 9 w 12"/>
                <a:gd name="T5" fmla="*/ 5 h 20"/>
                <a:gd name="T6" fmla="*/ 12 w 12"/>
                <a:gd name="T7" fmla="*/ 0 h 20"/>
                <a:gd name="T8" fmla="*/ 5 w 1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5" y="10"/>
                  </a:moveTo>
                  <a:cubicBezTo>
                    <a:pt x="1" y="15"/>
                    <a:pt x="4" y="14"/>
                    <a:pt x="1" y="17"/>
                  </a:cubicBezTo>
                  <a:cubicBezTo>
                    <a:pt x="0" y="20"/>
                    <a:pt x="5" y="11"/>
                    <a:pt x="9" y="5"/>
                  </a:cubicBezTo>
                  <a:cubicBezTo>
                    <a:pt x="11" y="2"/>
                    <a:pt x="12" y="0"/>
                    <a:pt x="12" y="0"/>
                  </a:cubicBezTo>
                  <a:cubicBezTo>
                    <a:pt x="12" y="0"/>
                    <a:pt x="10" y="3"/>
                    <a:pt x="5" y="1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59" name="Freeform 424">
              <a:extLst>
                <a:ext uri="{FF2B5EF4-FFF2-40B4-BE49-F238E27FC236}">
                  <a16:creationId xmlns:a16="http://schemas.microsoft.com/office/drawing/2014/main" id="{948AE17C-47AB-4822-AF0F-CE8030420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" y="2985"/>
              <a:ext cx="40" cy="52"/>
            </a:xfrm>
            <a:custGeom>
              <a:avLst/>
              <a:gdLst>
                <a:gd name="T0" fmla="*/ 12 w 17"/>
                <a:gd name="T1" fmla="*/ 7 h 21"/>
                <a:gd name="T2" fmla="*/ 16 w 17"/>
                <a:gd name="T3" fmla="*/ 0 h 21"/>
                <a:gd name="T4" fmla="*/ 4 w 17"/>
                <a:gd name="T5" fmla="*/ 16 h 21"/>
                <a:gd name="T6" fmla="*/ 0 w 17"/>
                <a:gd name="T7" fmla="*/ 21 h 21"/>
                <a:gd name="T8" fmla="*/ 12 w 17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1">
                  <a:moveTo>
                    <a:pt x="12" y="7"/>
                  </a:moveTo>
                  <a:cubicBezTo>
                    <a:pt x="15" y="3"/>
                    <a:pt x="17" y="0"/>
                    <a:pt x="16" y="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2" y="18"/>
                    <a:pt x="0" y="21"/>
                  </a:cubicBezTo>
                  <a:cubicBezTo>
                    <a:pt x="4" y="16"/>
                    <a:pt x="8" y="11"/>
                    <a:pt x="12" y="7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60" name="Freeform 425">
              <a:extLst>
                <a:ext uri="{FF2B5EF4-FFF2-40B4-BE49-F238E27FC236}">
                  <a16:creationId xmlns:a16="http://schemas.microsoft.com/office/drawing/2014/main" id="{F0A5E4CE-802B-4343-BCB9-146DF3CD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3037"/>
              <a:ext cx="24" cy="33"/>
            </a:xfrm>
            <a:custGeom>
              <a:avLst/>
              <a:gdLst>
                <a:gd name="T0" fmla="*/ 10 w 10"/>
                <a:gd name="T1" fmla="*/ 0 h 13"/>
                <a:gd name="T2" fmla="*/ 0 w 10"/>
                <a:gd name="T3" fmla="*/ 13 h 13"/>
                <a:gd name="T4" fmla="*/ 10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10" y="0"/>
                  </a:moveTo>
                  <a:cubicBezTo>
                    <a:pt x="6" y="5"/>
                    <a:pt x="2" y="10"/>
                    <a:pt x="0" y="13"/>
                  </a:cubicBezTo>
                  <a:cubicBezTo>
                    <a:pt x="2" y="10"/>
                    <a:pt x="7" y="4"/>
                    <a:pt x="1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61" name="Freeform 426">
              <a:extLst>
                <a:ext uri="{FF2B5EF4-FFF2-40B4-BE49-F238E27FC236}">
                  <a16:creationId xmlns:a16="http://schemas.microsoft.com/office/drawing/2014/main" id="{BD4AE6DD-F032-487A-A705-361C7E5C9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2435"/>
              <a:ext cx="24" cy="67"/>
            </a:xfrm>
            <a:custGeom>
              <a:avLst/>
              <a:gdLst>
                <a:gd name="T0" fmla="*/ 5 w 10"/>
                <a:gd name="T1" fmla="*/ 14 h 27"/>
                <a:gd name="T2" fmla="*/ 2 w 10"/>
                <a:gd name="T3" fmla="*/ 24 h 27"/>
                <a:gd name="T4" fmla="*/ 4 w 10"/>
                <a:gd name="T5" fmla="*/ 19 h 27"/>
                <a:gd name="T6" fmla="*/ 6 w 10"/>
                <a:gd name="T7" fmla="*/ 14 h 27"/>
                <a:gd name="T8" fmla="*/ 9 w 10"/>
                <a:gd name="T9" fmla="*/ 3 h 27"/>
                <a:gd name="T10" fmla="*/ 5 w 10"/>
                <a:gd name="T11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7">
                  <a:moveTo>
                    <a:pt x="5" y="14"/>
                  </a:moveTo>
                  <a:cubicBezTo>
                    <a:pt x="3" y="20"/>
                    <a:pt x="0" y="27"/>
                    <a:pt x="2" y="24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0"/>
                    <a:pt x="7" y="6"/>
                    <a:pt x="5" y="14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62" name="Freeform 427">
              <a:extLst>
                <a:ext uri="{FF2B5EF4-FFF2-40B4-BE49-F238E27FC236}">
                  <a16:creationId xmlns:a16="http://schemas.microsoft.com/office/drawing/2014/main" id="{9EADC0C0-42EB-4650-8501-EAC7B9603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" y="4018"/>
              <a:ext cx="43" cy="5"/>
            </a:xfrm>
            <a:custGeom>
              <a:avLst/>
              <a:gdLst>
                <a:gd name="T0" fmla="*/ 0 w 43"/>
                <a:gd name="T1" fmla="*/ 5 h 5"/>
                <a:gd name="T2" fmla="*/ 43 w 43"/>
                <a:gd name="T3" fmla="*/ 0 h 5"/>
                <a:gd name="T4" fmla="*/ 16 w 43"/>
                <a:gd name="T5" fmla="*/ 3 h 5"/>
                <a:gd name="T6" fmla="*/ 0 w 4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">
                  <a:moveTo>
                    <a:pt x="0" y="5"/>
                  </a:moveTo>
                  <a:lnTo>
                    <a:pt x="43" y="0"/>
                  </a:lnTo>
                  <a:lnTo>
                    <a:pt x="16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  <p:sp>
          <p:nvSpPr>
            <p:cNvPr id="63" name="Freeform 428">
              <a:extLst>
                <a:ext uri="{FF2B5EF4-FFF2-40B4-BE49-F238E27FC236}">
                  <a16:creationId xmlns:a16="http://schemas.microsoft.com/office/drawing/2014/main" id="{5E288582-61A3-4639-9114-742A93325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" y="4006"/>
              <a:ext cx="36" cy="5"/>
            </a:xfrm>
            <a:custGeom>
              <a:avLst/>
              <a:gdLst>
                <a:gd name="T0" fmla="*/ 5 w 15"/>
                <a:gd name="T1" fmla="*/ 2 h 2"/>
                <a:gd name="T2" fmla="*/ 15 w 15"/>
                <a:gd name="T3" fmla="*/ 0 h 2"/>
                <a:gd name="T4" fmla="*/ 0 w 15"/>
                <a:gd name="T5" fmla="*/ 1 h 2"/>
                <a:gd name="T6" fmla="*/ 5 w 1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">
                  <a:moveTo>
                    <a:pt x="5" y="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3" y="1"/>
                    <a:pt x="0" y="1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/>
            </a:p>
          </p:txBody>
        </p:sp>
      </p:grpSp>
      <p:grpSp>
        <p:nvGrpSpPr>
          <p:cNvPr id="64" name="Group 230">
            <a:extLst>
              <a:ext uri="{FF2B5EF4-FFF2-40B4-BE49-F238E27FC236}">
                <a16:creationId xmlns:a16="http://schemas.microsoft.com/office/drawing/2014/main" id="{73A85D3B-8C31-46E2-B373-5DEC8666F1F3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7896787" y="4574392"/>
            <a:ext cx="1084268" cy="1789117"/>
            <a:chOff x="4905" y="2730"/>
            <a:chExt cx="683" cy="1127"/>
          </a:xfrm>
        </p:grpSpPr>
        <p:sp>
          <p:nvSpPr>
            <p:cNvPr id="65" name="Freeform 231">
              <a:extLst>
                <a:ext uri="{FF2B5EF4-FFF2-40B4-BE49-F238E27FC236}">
                  <a16:creationId xmlns:a16="http://schemas.microsoft.com/office/drawing/2014/main" id="{41007EED-2B59-4D30-9D1D-03509B6A30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2730"/>
              <a:ext cx="674" cy="913"/>
            </a:xfrm>
            <a:custGeom>
              <a:avLst/>
              <a:gdLst>
                <a:gd name="T0" fmla="*/ 211 w 232"/>
                <a:gd name="T1" fmla="*/ 203 h 316"/>
                <a:gd name="T2" fmla="*/ 210 w 232"/>
                <a:gd name="T3" fmla="*/ 198 h 316"/>
                <a:gd name="T4" fmla="*/ 203 w 232"/>
                <a:gd name="T5" fmla="*/ 183 h 316"/>
                <a:gd name="T6" fmla="*/ 196 w 232"/>
                <a:gd name="T7" fmla="*/ 167 h 316"/>
                <a:gd name="T8" fmla="*/ 201 w 232"/>
                <a:gd name="T9" fmla="*/ 175 h 316"/>
                <a:gd name="T10" fmla="*/ 202 w 232"/>
                <a:gd name="T11" fmla="*/ 178 h 316"/>
                <a:gd name="T12" fmla="*/ 201 w 232"/>
                <a:gd name="T13" fmla="*/ 170 h 316"/>
                <a:gd name="T14" fmla="*/ 200 w 232"/>
                <a:gd name="T15" fmla="*/ 168 h 316"/>
                <a:gd name="T16" fmla="*/ 196 w 232"/>
                <a:gd name="T17" fmla="*/ 162 h 316"/>
                <a:gd name="T18" fmla="*/ 190 w 232"/>
                <a:gd name="T19" fmla="*/ 149 h 316"/>
                <a:gd name="T20" fmla="*/ 174 w 232"/>
                <a:gd name="T21" fmla="*/ 124 h 316"/>
                <a:gd name="T22" fmla="*/ 159 w 232"/>
                <a:gd name="T23" fmla="*/ 102 h 316"/>
                <a:gd name="T24" fmla="*/ 144 w 232"/>
                <a:gd name="T25" fmla="*/ 89 h 316"/>
                <a:gd name="T26" fmla="*/ 123 w 232"/>
                <a:gd name="T27" fmla="*/ 66 h 316"/>
                <a:gd name="T28" fmla="*/ 118 w 232"/>
                <a:gd name="T29" fmla="*/ 62 h 316"/>
                <a:gd name="T30" fmla="*/ 115 w 232"/>
                <a:gd name="T31" fmla="*/ 59 h 316"/>
                <a:gd name="T32" fmla="*/ 100 w 232"/>
                <a:gd name="T33" fmla="*/ 49 h 316"/>
                <a:gd name="T34" fmla="*/ 92 w 232"/>
                <a:gd name="T35" fmla="*/ 41 h 316"/>
                <a:gd name="T36" fmla="*/ 67 w 232"/>
                <a:gd name="T37" fmla="*/ 26 h 316"/>
                <a:gd name="T38" fmla="*/ 47 w 232"/>
                <a:gd name="T39" fmla="*/ 14 h 316"/>
                <a:gd name="T40" fmla="*/ 37 w 232"/>
                <a:gd name="T41" fmla="*/ 8 h 316"/>
                <a:gd name="T42" fmla="*/ 24 w 232"/>
                <a:gd name="T43" fmla="*/ 5 h 316"/>
                <a:gd name="T44" fmla="*/ 5 w 232"/>
                <a:gd name="T45" fmla="*/ 0 h 316"/>
                <a:gd name="T46" fmla="*/ 1 w 232"/>
                <a:gd name="T47" fmla="*/ 11 h 316"/>
                <a:gd name="T48" fmla="*/ 2 w 232"/>
                <a:gd name="T49" fmla="*/ 21 h 316"/>
                <a:gd name="T50" fmla="*/ 3 w 232"/>
                <a:gd name="T51" fmla="*/ 39 h 316"/>
                <a:gd name="T52" fmla="*/ 10 w 232"/>
                <a:gd name="T53" fmla="*/ 60 h 316"/>
                <a:gd name="T54" fmla="*/ 21 w 232"/>
                <a:gd name="T55" fmla="*/ 97 h 316"/>
                <a:gd name="T56" fmla="*/ 28 w 232"/>
                <a:gd name="T57" fmla="*/ 112 h 316"/>
                <a:gd name="T58" fmla="*/ 37 w 232"/>
                <a:gd name="T59" fmla="*/ 133 h 316"/>
                <a:gd name="T60" fmla="*/ 54 w 232"/>
                <a:gd name="T61" fmla="*/ 161 h 316"/>
                <a:gd name="T62" fmla="*/ 59 w 232"/>
                <a:gd name="T63" fmla="*/ 167 h 316"/>
                <a:gd name="T64" fmla="*/ 77 w 232"/>
                <a:gd name="T65" fmla="*/ 195 h 316"/>
                <a:gd name="T66" fmla="*/ 88 w 232"/>
                <a:gd name="T67" fmla="*/ 209 h 316"/>
                <a:gd name="T68" fmla="*/ 91 w 232"/>
                <a:gd name="T69" fmla="*/ 214 h 316"/>
                <a:gd name="T70" fmla="*/ 98 w 232"/>
                <a:gd name="T71" fmla="*/ 221 h 316"/>
                <a:gd name="T72" fmla="*/ 111 w 232"/>
                <a:gd name="T73" fmla="*/ 234 h 316"/>
                <a:gd name="T74" fmla="*/ 136 w 232"/>
                <a:gd name="T75" fmla="*/ 258 h 316"/>
                <a:gd name="T76" fmla="*/ 163 w 232"/>
                <a:gd name="T77" fmla="*/ 279 h 316"/>
                <a:gd name="T78" fmla="*/ 172 w 232"/>
                <a:gd name="T79" fmla="*/ 284 h 316"/>
                <a:gd name="T80" fmla="*/ 208 w 232"/>
                <a:gd name="T81" fmla="*/ 305 h 316"/>
                <a:gd name="T82" fmla="*/ 228 w 232"/>
                <a:gd name="T83" fmla="*/ 315 h 316"/>
                <a:gd name="T84" fmla="*/ 231 w 232"/>
                <a:gd name="T85" fmla="*/ 309 h 316"/>
                <a:gd name="T86" fmla="*/ 191 w 232"/>
                <a:gd name="T87" fmla="*/ 153 h 316"/>
                <a:gd name="T88" fmla="*/ 181 w 232"/>
                <a:gd name="T89" fmla="*/ 140 h 316"/>
                <a:gd name="T90" fmla="*/ 185 w 232"/>
                <a:gd name="T91" fmla="*/ 147 h 316"/>
                <a:gd name="T92" fmla="*/ 178 w 232"/>
                <a:gd name="T93" fmla="*/ 137 h 316"/>
                <a:gd name="T94" fmla="*/ 177 w 232"/>
                <a:gd name="T95" fmla="*/ 136 h 316"/>
                <a:gd name="T96" fmla="*/ 162 w 232"/>
                <a:gd name="T97" fmla="*/ 114 h 316"/>
                <a:gd name="T98" fmla="*/ 151 w 232"/>
                <a:gd name="T99" fmla="*/ 100 h 316"/>
                <a:gd name="T100" fmla="*/ 147 w 232"/>
                <a:gd name="T101" fmla="*/ 96 h 316"/>
                <a:gd name="T102" fmla="*/ 130 w 232"/>
                <a:gd name="T103" fmla="*/ 75 h 316"/>
                <a:gd name="T104" fmla="*/ 129 w 232"/>
                <a:gd name="T105" fmla="*/ 74 h 316"/>
                <a:gd name="T106" fmla="*/ 91 w 232"/>
                <a:gd name="T107" fmla="*/ 43 h 316"/>
                <a:gd name="T108" fmla="*/ 29 w 232"/>
                <a:gd name="T109" fmla="*/ 8 h 316"/>
                <a:gd name="T110" fmla="*/ 28 w 232"/>
                <a:gd name="T111" fmla="*/ 8 h 316"/>
                <a:gd name="T112" fmla="*/ 23 w 232"/>
                <a:gd name="T113" fmla="*/ 6 h 316"/>
                <a:gd name="T114" fmla="*/ 97 w 232"/>
                <a:gd name="T115" fmla="*/ 220 h 316"/>
                <a:gd name="T116" fmla="*/ 228 w 232"/>
                <a:gd name="T117" fmla="*/ 31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2" h="316">
                  <a:moveTo>
                    <a:pt x="231" y="309"/>
                  </a:moveTo>
                  <a:cubicBezTo>
                    <a:pt x="231" y="273"/>
                    <a:pt x="224" y="238"/>
                    <a:pt x="212" y="205"/>
                  </a:cubicBezTo>
                  <a:cubicBezTo>
                    <a:pt x="212" y="205"/>
                    <a:pt x="212" y="205"/>
                    <a:pt x="212" y="205"/>
                  </a:cubicBezTo>
                  <a:cubicBezTo>
                    <a:pt x="211" y="204"/>
                    <a:pt x="211" y="203"/>
                    <a:pt x="211" y="203"/>
                  </a:cubicBezTo>
                  <a:cubicBezTo>
                    <a:pt x="210" y="202"/>
                    <a:pt x="210" y="201"/>
                    <a:pt x="210" y="200"/>
                  </a:cubicBezTo>
                  <a:cubicBezTo>
                    <a:pt x="211" y="201"/>
                    <a:pt x="212" y="199"/>
                    <a:pt x="212" y="196"/>
                  </a:cubicBezTo>
                  <a:cubicBezTo>
                    <a:pt x="211" y="196"/>
                    <a:pt x="211" y="196"/>
                    <a:pt x="210" y="194"/>
                  </a:cubicBezTo>
                  <a:cubicBezTo>
                    <a:pt x="210" y="195"/>
                    <a:pt x="212" y="200"/>
                    <a:pt x="210" y="198"/>
                  </a:cubicBezTo>
                  <a:cubicBezTo>
                    <a:pt x="208" y="194"/>
                    <a:pt x="209" y="195"/>
                    <a:pt x="209" y="193"/>
                  </a:cubicBezTo>
                  <a:cubicBezTo>
                    <a:pt x="209" y="194"/>
                    <a:pt x="207" y="190"/>
                    <a:pt x="206" y="190"/>
                  </a:cubicBezTo>
                  <a:cubicBezTo>
                    <a:pt x="205" y="188"/>
                    <a:pt x="204" y="186"/>
                    <a:pt x="203" y="184"/>
                  </a:cubicBezTo>
                  <a:cubicBezTo>
                    <a:pt x="203" y="183"/>
                    <a:pt x="203" y="183"/>
                    <a:pt x="203" y="183"/>
                  </a:cubicBezTo>
                  <a:cubicBezTo>
                    <a:pt x="202" y="182"/>
                    <a:pt x="202" y="182"/>
                    <a:pt x="202" y="182"/>
                  </a:cubicBezTo>
                  <a:cubicBezTo>
                    <a:pt x="203" y="183"/>
                    <a:pt x="203" y="183"/>
                    <a:pt x="203" y="183"/>
                  </a:cubicBezTo>
                  <a:cubicBezTo>
                    <a:pt x="200" y="178"/>
                    <a:pt x="198" y="173"/>
                    <a:pt x="195" y="168"/>
                  </a:cubicBezTo>
                  <a:cubicBezTo>
                    <a:pt x="196" y="168"/>
                    <a:pt x="196" y="168"/>
                    <a:pt x="196" y="167"/>
                  </a:cubicBezTo>
                  <a:cubicBezTo>
                    <a:pt x="195" y="167"/>
                    <a:pt x="195" y="166"/>
                    <a:pt x="194" y="165"/>
                  </a:cubicBezTo>
                  <a:cubicBezTo>
                    <a:pt x="194" y="164"/>
                    <a:pt x="195" y="165"/>
                    <a:pt x="196" y="166"/>
                  </a:cubicBezTo>
                  <a:cubicBezTo>
                    <a:pt x="196" y="167"/>
                    <a:pt x="197" y="167"/>
                    <a:pt x="196" y="166"/>
                  </a:cubicBezTo>
                  <a:cubicBezTo>
                    <a:pt x="198" y="169"/>
                    <a:pt x="200" y="171"/>
                    <a:pt x="201" y="175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6"/>
                    <a:pt x="200" y="174"/>
                    <a:pt x="199" y="173"/>
                  </a:cubicBezTo>
                  <a:cubicBezTo>
                    <a:pt x="201" y="174"/>
                    <a:pt x="201" y="179"/>
                    <a:pt x="203" y="181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4" y="180"/>
                    <a:pt x="207" y="183"/>
                    <a:pt x="208" y="187"/>
                  </a:cubicBezTo>
                  <a:cubicBezTo>
                    <a:pt x="208" y="185"/>
                    <a:pt x="207" y="186"/>
                    <a:pt x="207" y="183"/>
                  </a:cubicBezTo>
                  <a:cubicBezTo>
                    <a:pt x="207" y="186"/>
                    <a:pt x="203" y="174"/>
                    <a:pt x="204" y="178"/>
                  </a:cubicBezTo>
                  <a:cubicBezTo>
                    <a:pt x="203" y="175"/>
                    <a:pt x="202" y="174"/>
                    <a:pt x="201" y="170"/>
                  </a:cubicBezTo>
                  <a:cubicBezTo>
                    <a:pt x="201" y="170"/>
                    <a:pt x="201" y="171"/>
                    <a:pt x="200" y="168"/>
                  </a:cubicBezTo>
                  <a:cubicBezTo>
                    <a:pt x="200" y="168"/>
                    <a:pt x="200" y="168"/>
                    <a:pt x="200" y="168"/>
                  </a:cubicBezTo>
                  <a:cubicBezTo>
                    <a:pt x="200" y="168"/>
                    <a:pt x="200" y="168"/>
                    <a:pt x="200" y="168"/>
                  </a:cubicBezTo>
                  <a:cubicBezTo>
                    <a:pt x="200" y="168"/>
                    <a:pt x="200" y="168"/>
                    <a:pt x="200" y="168"/>
                  </a:cubicBezTo>
                  <a:cubicBezTo>
                    <a:pt x="199" y="168"/>
                    <a:pt x="199" y="168"/>
                    <a:pt x="200" y="168"/>
                  </a:cubicBezTo>
                  <a:cubicBezTo>
                    <a:pt x="200" y="169"/>
                    <a:pt x="200" y="169"/>
                    <a:pt x="200" y="170"/>
                  </a:cubicBezTo>
                  <a:cubicBezTo>
                    <a:pt x="199" y="168"/>
                    <a:pt x="197" y="164"/>
                    <a:pt x="195" y="163"/>
                  </a:cubicBezTo>
                  <a:cubicBezTo>
                    <a:pt x="194" y="161"/>
                    <a:pt x="196" y="163"/>
                    <a:pt x="196" y="162"/>
                  </a:cubicBezTo>
                  <a:cubicBezTo>
                    <a:pt x="194" y="160"/>
                    <a:pt x="194" y="160"/>
                    <a:pt x="194" y="160"/>
                  </a:cubicBezTo>
                  <a:cubicBezTo>
                    <a:pt x="194" y="159"/>
                    <a:pt x="193" y="155"/>
                    <a:pt x="195" y="159"/>
                  </a:cubicBezTo>
                  <a:cubicBezTo>
                    <a:pt x="193" y="155"/>
                    <a:pt x="193" y="155"/>
                    <a:pt x="193" y="155"/>
                  </a:cubicBezTo>
                  <a:cubicBezTo>
                    <a:pt x="192" y="153"/>
                    <a:pt x="191" y="150"/>
                    <a:pt x="190" y="149"/>
                  </a:cubicBezTo>
                  <a:cubicBezTo>
                    <a:pt x="189" y="147"/>
                    <a:pt x="187" y="145"/>
                    <a:pt x="188" y="146"/>
                  </a:cubicBezTo>
                  <a:cubicBezTo>
                    <a:pt x="187" y="144"/>
                    <a:pt x="186" y="142"/>
                    <a:pt x="184" y="141"/>
                  </a:cubicBezTo>
                  <a:cubicBezTo>
                    <a:pt x="184" y="141"/>
                    <a:pt x="184" y="141"/>
                    <a:pt x="184" y="141"/>
                  </a:cubicBezTo>
                  <a:cubicBezTo>
                    <a:pt x="181" y="135"/>
                    <a:pt x="176" y="130"/>
                    <a:pt x="174" y="124"/>
                  </a:cubicBezTo>
                  <a:cubicBezTo>
                    <a:pt x="172" y="122"/>
                    <a:pt x="171" y="120"/>
                    <a:pt x="169" y="118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67" y="115"/>
                    <a:pt x="164" y="110"/>
                    <a:pt x="163" y="109"/>
                  </a:cubicBezTo>
                  <a:cubicBezTo>
                    <a:pt x="163" y="108"/>
                    <a:pt x="161" y="105"/>
                    <a:pt x="159" y="102"/>
                  </a:cubicBezTo>
                  <a:cubicBezTo>
                    <a:pt x="157" y="100"/>
                    <a:pt x="154" y="97"/>
                    <a:pt x="153" y="95"/>
                  </a:cubicBezTo>
                  <a:cubicBezTo>
                    <a:pt x="152" y="96"/>
                    <a:pt x="152" y="96"/>
                    <a:pt x="152" y="96"/>
                  </a:cubicBezTo>
                  <a:cubicBezTo>
                    <a:pt x="150" y="93"/>
                    <a:pt x="148" y="91"/>
                    <a:pt x="145" y="88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3" y="88"/>
                    <a:pt x="142" y="86"/>
                    <a:pt x="140" y="84"/>
                  </a:cubicBezTo>
                  <a:cubicBezTo>
                    <a:pt x="139" y="82"/>
                    <a:pt x="137" y="80"/>
                    <a:pt x="135" y="78"/>
                  </a:cubicBezTo>
                  <a:cubicBezTo>
                    <a:pt x="135" y="78"/>
                    <a:pt x="136" y="79"/>
                    <a:pt x="137" y="80"/>
                  </a:cubicBezTo>
                  <a:cubicBezTo>
                    <a:pt x="133" y="74"/>
                    <a:pt x="126" y="71"/>
                    <a:pt x="123" y="66"/>
                  </a:cubicBezTo>
                  <a:cubicBezTo>
                    <a:pt x="121" y="65"/>
                    <a:pt x="121" y="64"/>
                    <a:pt x="120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3"/>
                    <a:pt x="120" y="63"/>
                  </a:cubicBezTo>
                  <a:cubicBezTo>
                    <a:pt x="119" y="63"/>
                    <a:pt x="119" y="62"/>
                    <a:pt x="118" y="62"/>
                  </a:cubicBezTo>
                  <a:cubicBezTo>
                    <a:pt x="119" y="62"/>
                    <a:pt x="119" y="63"/>
                    <a:pt x="119" y="63"/>
                  </a:cubicBezTo>
                  <a:cubicBezTo>
                    <a:pt x="119" y="62"/>
                    <a:pt x="117" y="61"/>
                    <a:pt x="116" y="60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5" y="59"/>
                    <a:pt x="115" y="59"/>
                  </a:cubicBezTo>
                  <a:cubicBezTo>
                    <a:pt x="114" y="58"/>
                    <a:pt x="114" y="58"/>
                    <a:pt x="114" y="59"/>
                  </a:cubicBezTo>
                  <a:cubicBezTo>
                    <a:pt x="114" y="59"/>
                    <a:pt x="113" y="59"/>
                    <a:pt x="112" y="58"/>
                  </a:cubicBezTo>
                  <a:cubicBezTo>
                    <a:pt x="112" y="57"/>
                    <a:pt x="109" y="56"/>
                    <a:pt x="108" y="54"/>
                  </a:cubicBezTo>
                  <a:cubicBezTo>
                    <a:pt x="107" y="53"/>
                    <a:pt x="102" y="49"/>
                    <a:pt x="100" y="49"/>
                  </a:cubicBezTo>
                  <a:cubicBezTo>
                    <a:pt x="99" y="48"/>
                    <a:pt x="97" y="46"/>
                    <a:pt x="96" y="46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0" y="41"/>
                    <a:pt x="89" y="40"/>
                    <a:pt x="92" y="41"/>
                  </a:cubicBezTo>
                  <a:cubicBezTo>
                    <a:pt x="86" y="38"/>
                    <a:pt x="87" y="39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2" y="35"/>
                    <a:pt x="79" y="34"/>
                    <a:pt x="78" y="33"/>
                  </a:cubicBezTo>
                  <a:cubicBezTo>
                    <a:pt x="77" y="32"/>
                    <a:pt x="72" y="29"/>
                    <a:pt x="67" y="26"/>
                  </a:cubicBezTo>
                  <a:cubicBezTo>
                    <a:pt x="65" y="24"/>
                    <a:pt x="62" y="23"/>
                    <a:pt x="60" y="21"/>
                  </a:cubicBezTo>
                  <a:cubicBezTo>
                    <a:pt x="57" y="20"/>
                    <a:pt x="54" y="18"/>
                    <a:pt x="52" y="17"/>
                  </a:cubicBezTo>
                  <a:cubicBezTo>
                    <a:pt x="53" y="19"/>
                    <a:pt x="48" y="14"/>
                    <a:pt x="47" y="15"/>
                  </a:cubicBezTo>
                  <a:cubicBezTo>
                    <a:pt x="47" y="14"/>
                    <a:pt x="46" y="13"/>
                    <a:pt x="47" y="14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41" y="10"/>
                    <a:pt x="40" y="10"/>
                    <a:pt x="39" y="9"/>
                  </a:cubicBezTo>
                  <a:cubicBezTo>
                    <a:pt x="38" y="9"/>
                    <a:pt x="37" y="9"/>
                    <a:pt x="36" y="9"/>
                  </a:cubicBezTo>
                  <a:cubicBezTo>
                    <a:pt x="36" y="8"/>
                    <a:pt x="38" y="9"/>
                    <a:pt x="37" y="8"/>
                  </a:cubicBezTo>
                  <a:cubicBezTo>
                    <a:pt x="37" y="8"/>
                    <a:pt x="36" y="8"/>
                    <a:pt x="35" y="8"/>
                  </a:cubicBezTo>
                  <a:cubicBezTo>
                    <a:pt x="35" y="7"/>
                    <a:pt x="36" y="8"/>
                    <a:pt x="37" y="8"/>
                  </a:cubicBezTo>
                  <a:cubicBezTo>
                    <a:pt x="32" y="6"/>
                    <a:pt x="31" y="7"/>
                    <a:pt x="30" y="8"/>
                  </a:cubicBezTo>
                  <a:cubicBezTo>
                    <a:pt x="28" y="6"/>
                    <a:pt x="26" y="6"/>
                    <a:pt x="24" y="5"/>
                  </a:cubicBezTo>
                  <a:cubicBezTo>
                    <a:pt x="23" y="5"/>
                    <a:pt x="22" y="4"/>
                    <a:pt x="25" y="5"/>
                  </a:cubicBezTo>
                  <a:cubicBezTo>
                    <a:pt x="24" y="4"/>
                    <a:pt x="15" y="0"/>
                    <a:pt x="14" y="1"/>
                  </a:cubicBezTo>
                  <a:cubicBezTo>
                    <a:pt x="14" y="0"/>
                    <a:pt x="11" y="0"/>
                    <a:pt x="11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1"/>
                    <a:pt x="2" y="2"/>
                    <a:pt x="1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4"/>
                    <a:pt x="2" y="5"/>
                    <a:pt x="1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7"/>
                    <a:pt x="2" y="18"/>
                    <a:pt x="2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2"/>
                    <a:pt x="3" y="28"/>
                    <a:pt x="4" y="3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3"/>
                    <a:pt x="3" y="38"/>
                    <a:pt x="4" y="41"/>
                  </a:cubicBezTo>
                  <a:cubicBezTo>
                    <a:pt x="4" y="41"/>
                    <a:pt x="3" y="40"/>
                    <a:pt x="3" y="39"/>
                  </a:cubicBezTo>
                  <a:cubicBezTo>
                    <a:pt x="4" y="46"/>
                    <a:pt x="4" y="40"/>
                    <a:pt x="5" y="44"/>
                  </a:cubicBezTo>
                  <a:cubicBezTo>
                    <a:pt x="5" y="45"/>
                    <a:pt x="4" y="43"/>
                    <a:pt x="5" y="47"/>
                  </a:cubicBezTo>
                  <a:cubicBezTo>
                    <a:pt x="5" y="48"/>
                    <a:pt x="8" y="55"/>
                    <a:pt x="8" y="60"/>
                  </a:cubicBezTo>
                  <a:cubicBezTo>
                    <a:pt x="9" y="59"/>
                    <a:pt x="9" y="58"/>
                    <a:pt x="10" y="60"/>
                  </a:cubicBezTo>
                  <a:cubicBezTo>
                    <a:pt x="10" y="63"/>
                    <a:pt x="11" y="69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5"/>
                    <a:pt x="16" y="80"/>
                    <a:pt x="17" y="82"/>
                  </a:cubicBezTo>
                  <a:cubicBezTo>
                    <a:pt x="15" y="85"/>
                    <a:pt x="24" y="96"/>
                    <a:pt x="21" y="97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5" y="107"/>
                    <a:pt x="26" y="108"/>
                    <a:pt x="26" y="109"/>
                  </a:cubicBezTo>
                  <a:cubicBezTo>
                    <a:pt x="27" y="111"/>
                    <a:pt x="28" y="111"/>
                    <a:pt x="28" y="112"/>
                  </a:cubicBezTo>
                  <a:cubicBezTo>
                    <a:pt x="29" y="113"/>
                    <a:pt x="28" y="112"/>
                    <a:pt x="28" y="112"/>
                  </a:cubicBezTo>
                  <a:cubicBezTo>
                    <a:pt x="31" y="119"/>
                    <a:pt x="31" y="120"/>
                    <a:pt x="35" y="125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5" y="127"/>
                    <a:pt x="36" y="129"/>
                    <a:pt x="37" y="133"/>
                  </a:cubicBezTo>
                  <a:cubicBezTo>
                    <a:pt x="39" y="136"/>
                    <a:pt x="40" y="139"/>
                    <a:pt x="43" y="142"/>
                  </a:cubicBezTo>
                  <a:cubicBezTo>
                    <a:pt x="42" y="142"/>
                    <a:pt x="42" y="142"/>
                    <a:pt x="42" y="142"/>
                  </a:cubicBezTo>
                  <a:cubicBezTo>
                    <a:pt x="44" y="145"/>
                    <a:pt x="46" y="150"/>
                    <a:pt x="48" y="154"/>
                  </a:cubicBezTo>
                  <a:cubicBezTo>
                    <a:pt x="50" y="158"/>
                    <a:pt x="52" y="161"/>
                    <a:pt x="54" y="161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4" y="160"/>
                    <a:pt x="59" y="165"/>
                    <a:pt x="58" y="163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60" y="167"/>
                    <a:pt x="60" y="169"/>
                    <a:pt x="59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7" y="166"/>
                    <a:pt x="63" y="174"/>
                    <a:pt x="62" y="174"/>
                  </a:cubicBezTo>
                  <a:cubicBezTo>
                    <a:pt x="66" y="180"/>
                    <a:pt x="70" y="186"/>
                    <a:pt x="74" y="191"/>
                  </a:cubicBezTo>
                  <a:cubicBezTo>
                    <a:pt x="75" y="193"/>
                    <a:pt x="76" y="194"/>
                    <a:pt x="77" y="195"/>
                  </a:cubicBezTo>
                  <a:cubicBezTo>
                    <a:pt x="78" y="197"/>
                    <a:pt x="79" y="198"/>
                    <a:pt x="80" y="199"/>
                  </a:cubicBezTo>
                  <a:cubicBezTo>
                    <a:pt x="82" y="202"/>
                    <a:pt x="84" y="204"/>
                    <a:pt x="86" y="207"/>
                  </a:cubicBezTo>
                  <a:cubicBezTo>
                    <a:pt x="86" y="205"/>
                    <a:pt x="86" y="205"/>
                    <a:pt x="86" y="205"/>
                  </a:cubicBezTo>
                  <a:cubicBezTo>
                    <a:pt x="88" y="209"/>
                    <a:pt x="88" y="209"/>
                    <a:pt x="88" y="209"/>
                  </a:cubicBezTo>
                  <a:cubicBezTo>
                    <a:pt x="89" y="210"/>
                    <a:pt x="89" y="210"/>
                    <a:pt x="87" y="208"/>
                  </a:cubicBezTo>
                  <a:cubicBezTo>
                    <a:pt x="87" y="210"/>
                    <a:pt x="91" y="212"/>
                    <a:pt x="91" y="212"/>
                  </a:cubicBezTo>
                  <a:cubicBezTo>
                    <a:pt x="94" y="217"/>
                    <a:pt x="88" y="211"/>
                    <a:pt x="89" y="212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93" y="215"/>
                    <a:pt x="93" y="215"/>
                    <a:pt x="96" y="218"/>
                  </a:cubicBezTo>
                  <a:cubicBezTo>
                    <a:pt x="97" y="220"/>
                    <a:pt x="96" y="219"/>
                    <a:pt x="97" y="220"/>
                  </a:cubicBezTo>
                  <a:cubicBezTo>
                    <a:pt x="97" y="220"/>
                    <a:pt x="97" y="220"/>
                    <a:pt x="98" y="221"/>
                  </a:cubicBezTo>
                  <a:cubicBezTo>
                    <a:pt x="101" y="225"/>
                    <a:pt x="101" y="225"/>
                    <a:pt x="101" y="225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103" y="224"/>
                    <a:pt x="104" y="227"/>
                    <a:pt x="103" y="224"/>
                  </a:cubicBezTo>
                  <a:cubicBezTo>
                    <a:pt x="104" y="226"/>
                    <a:pt x="107" y="230"/>
                    <a:pt x="111" y="234"/>
                  </a:cubicBezTo>
                  <a:cubicBezTo>
                    <a:pt x="115" y="237"/>
                    <a:pt x="118" y="241"/>
                    <a:pt x="119" y="242"/>
                  </a:cubicBezTo>
                  <a:cubicBezTo>
                    <a:pt x="122" y="244"/>
                    <a:pt x="124" y="246"/>
                    <a:pt x="128" y="249"/>
                  </a:cubicBezTo>
                  <a:cubicBezTo>
                    <a:pt x="127" y="248"/>
                    <a:pt x="127" y="247"/>
                    <a:pt x="130" y="250"/>
                  </a:cubicBezTo>
                  <a:cubicBezTo>
                    <a:pt x="127" y="250"/>
                    <a:pt x="134" y="255"/>
                    <a:pt x="136" y="258"/>
                  </a:cubicBezTo>
                  <a:cubicBezTo>
                    <a:pt x="134" y="255"/>
                    <a:pt x="144" y="264"/>
                    <a:pt x="142" y="261"/>
                  </a:cubicBezTo>
                  <a:cubicBezTo>
                    <a:pt x="144" y="263"/>
                    <a:pt x="141" y="261"/>
                    <a:pt x="143" y="263"/>
                  </a:cubicBezTo>
                  <a:cubicBezTo>
                    <a:pt x="146" y="265"/>
                    <a:pt x="149" y="268"/>
                    <a:pt x="153" y="271"/>
                  </a:cubicBezTo>
                  <a:cubicBezTo>
                    <a:pt x="156" y="273"/>
                    <a:pt x="159" y="276"/>
                    <a:pt x="163" y="279"/>
                  </a:cubicBezTo>
                  <a:cubicBezTo>
                    <a:pt x="163" y="279"/>
                    <a:pt x="162" y="277"/>
                    <a:pt x="164" y="278"/>
                  </a:cubicBezTo>
                  <a:cubicBezTo>
                    <a:pt x="165" y="280"/>
                    <a:pt x="166" y="281"/>
                    <a:pt x="168" y="282"/>
                  </a:cubicBezTo>
                  <a:cubicBezTo>
                    <a:pt x="169" y="283"/>
                    <a:pt x="170" y="282"/>
                    <a:pt x="172" y="284"/>
                  </a:cubicBezTo>
                  <a:cubicBezTo>
                    <a:pt x="172" y="284"/>
                    <a:pt x="171" y="283"/>
                    <a:pt x="172" y="284"/>
                  </a:cubicBezTo>
                  <a:cubicBezTo>
                    <a:pt x="176" y="287"/>
                    <a:pt x="180" y="289"/>
                    <a:pt x="184" y="292"/>
                  </a:cubicBezTo>
                  <a:cubicBezTo>
                    <a:pt x="186" y="293"/>
                    <a:pt x="188" y="294"/>
                    <a:pt x="190" y="295"/>
                  </a:cubicBezTo>
                  <a:cubicBezTo>
                    <a:pt x="196" y="298"/>
                    <a:pt x="196" y="298"/>
                    <a:pt x="196" y="298"/>
                  </a:cubicBezTo>
                  <a:cubicBezTo>
                    <a:pt x="200" y="300"/>
                    <a:pt x="204" y="303"/>
                    <a:pt x="208" y="305"/>
                  </a:cubicBezTo>
                  <a:cubicBezTo>
                    <a:pt x="212" y="307"/>
                    <a:pt x="216" y="309"/>
                    <a:pt x="220" y="312"/>
                  </a:cubicBezTo>
                  <a:cubicBezTo>
                    <a:pt x="218" y="310"/>
                    <a:pt x="219" y="311"/>
                    <a:pt x="221" y="312"/>
                  </a:cubicBezTo>
                  <a:cubicBezTo>
                    <a:pt x="220" y="311"/>
                    <a:pt x="221" y="311"/>
                    <a:pt x="221" y="311"/>
                  </a:cubicBezTo>
                  <a:cubicBezTo>
                    <a:pt x="228" y="315"/>
                    <a:pt x="228" y="315"/>
                    <a:pt x="228" y="315"/>
                  </a:cubicBezTo>
                  <a:cubicBezTo>
                    <a:pt x="228" y="315"/>
                    <a:pt x="229" y="315"/>
                    <a:pt x="230" y="316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0" y="311"/>
                    <a:pt x="228" y="309"/>
                    <a:pt x="227" y="309"/>
                  </a:cubicBezTo>
                  <a:lnTo>
                    <a:pt x="231" y="309"/>
                  </a:lnTo>
                  <a:close/>
                  <a:moveTo>
                    <a:pt x="209" y="197"/>
                  </a:moveTo>
                  <a:cubicBezTo>
                    <a:pt x="208" y="196"/>
                    <a:pt x="208" y="195"/>
                    <a:pt x="208" y="195"/>
                  </a:cubicBezTo>
                  <a:cubicBezTo>
                    <a:pt x="208" y="195"/>
                    <a:pt x="208" y="196"/>
                    <a:pt x="209" y="197"/>
                  </a:cubicBezTo>
                  <a:close/>
                  <a:moveTo>
                    <a:pt x="191" y="153"/>
                  </a:moveTo>
                  <a:cubicBezTo>
                    <a:pt x="191" y="153"/>
                    <a:pt x="191" y="153"/>
                    <a:pt x="191" y="153"/>
                  </a:cubicBezTo>
                  <a:cubicBezTo>
                    <a:pt x="190" y="151"/>
                    <a:pt x="191" y="151"/>
                    <a:pt x="191" y="153"/>
                  </a:cubicBezTo>
                  <a:close/>
                  <a:moveTo>
                    <a:pt x="180" y="137"/>
                  </a:moveTo>
                  <a:cubicBezTo>
                    <a:pt x="183" y="141"/>
                    <a:pt x="181" y="140"/>
                    <a:pt x="181" y="140"/>
                  </a:cubicBezTo>
                  <a:cubicBezTo>
                    <a:pt x="184" y="144"/>
                    <a:pt x="185" y="146"/>
                    <a:pt x="186" y="147"/>
                  </a:cubicBezTo>
                  <a:cubicBezTo>
                    <a:pt x="188" y="148"/>
                    <a:pt x="189" y="149"/>
                    <a:pt x="190" y="153"/>
                  </a:cubicBezTo>
                  <a:cubicBezTo>
                    <a:pt x="191" y="156"/>
                    <a:pt x="189" y="154"/>
                    <a:pt x="189" y="155"/>
                  </a:cubicBezTo>
                  <a:cubicBezTo>
                    <a:pt x="187" y="151"/>
                    <a:pt x="186" y="149"/>
                    <a:pt x="185" y="147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185" y="149"/>
                    <a:pt x="184" y="147"/>
                    <a:pt x="183" y="145"/>
                  </a:cubicBezTo>
                  <a:cubicBezTo>
                    <a:pt x="183" y="146"/>
                    <a:pt x="184" y="146"/>
                    <a:pt x="184" y="146"/>
                  </a:cubicBezTo>
                  <a:cubicBezTo>
                    <a:pt x="182" y="143"/>
                    <a:pt x="180" y="140"/>
                    <a:pt x="178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8"/>
                    <a:pt x="180" y="139"/>
                    <a:pt x="180" y="138"/>
                  </a:cubicBezTo>
                  <a:cubicBezTo>
                    <a:pt x="177" y="136"/>
                    <a:pt x="177" y="136"/>
                    <a:pt x="177" y="136"/>
                  </a:cubicBezTo>
                  <a:cubicBezTo>
                    <a:pt x="177" y="135"/>
                    <a:pt x="177" y="136"/>
                    <a:pt x="177" y="136"/>
                  </a:cubicBezTo>
                  <a:cubicBezTo>
                    <a:pt x="176" y="134"/>
                    <a:pt x="175" y="133"/>
                    <a:pt x="174" y="131"/>
                  </a:cubicBezTo>
                  <a:cubicBezTo>
                    <a:pt x="176" y="132"/>
                    <a:pt x="178" y="134"/>
                    <a:pt x="180" y="137"/>
                  </a:cubicBezTo>
                  <a:close/>
                  <a:moveTo>
                    <a:pt x="162" y="113"/>
                  </a:moveTo>
                  <a:cubicBezTo>
                    <a:pt x="162" y="113"/>
                    <a:pt x="162" y="113"/>
                    <a:pt x="162" y="114"/>
                  </a:cubicBezTo>
                  <a:cubicBezTo>
                    <a:pt x="161" y="113"/>
                    <a:pt x="161" y="112"/>
                    <a:pt x="160" y="111"/>
                  </a:cubicBezTo>
                  <a:cubicBezTo>
                    <a:pt x="161" y="112"/>
                    <a:pt x="161" y="113"/>
                    <a:pt x="162" y="113"/>
                  </a:cubicBezTo>
                  <a:close/>
                  <a:moveTo>
                    <a:pt x="146" y="92"/>
                  </a:moveTo>
                  <a:cubicBezTo>
                    <a:pt x="146" y="92"/>
                    <a:pt x="150" y="98"/>
                    <a:pt x="151" y="100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0" y="99"/>
                    <a:pt x="149" y="98"/>
                    <a:pt x="148" y="96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147" y="96"/>
                    <a:pt x="147" y="96"/>
                    <a:pt x="147" y="96"/>
                  </a:cubicBezTo>
                  <a:cubicBezTo>
                    <a:pt x="146" y="95"/>
                    <a:pt x="145" y="94"/>
                    <a:pt x="144" y="92"/>
                  </a:cubicBezTo>
                  <a:cubicBezTo>
                    <a:pt x="145" y="92"/>
                    <a:pt x="145" y="92"/>
                    <a:pt x="146" y="92"/>
                  </a:cubicBezTo>
                  <a:close/>
                  <a:moveTo>
                    <a:pt x="129" y="74"/>
                  </a:moveTo>
                  <a:cubicBezTo>
                    <a:pt x="130" y="75"/>
                    <a:pt x="130" y="75"/>
                    <a:pt x="130" y="75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32" y="78"/>
                    <a:pt x="130" y="77"/>
                    <a:pt x="128" y="76"/>
                  </a:cubicBezTo>
                  <a:cubicBezTo>
                    <a:pt x="127" y="74"/>
                    <a:pt x="125" y="72"/>
                    <a:pt x="123" y="71"/>
                  </a:cubicBezTo>
                  <a:cubicBezTo>
                    <a:pt x="125" y="71"/>
                    <a:pt x="127" y="73"/>
                    <a:pt x="129" y="74"/>
                  </a:cubicBezTo>
                  <a:close/>
                  <a:moveTo>
                    <a:pt x="100" y="49"/>
                  </a:moveTo>
                  <a:cubicBezTo>
                    <a:pt x="100" y="49"/>
                    <a:pt x="100" y="49"/>
                    <a:pt x="100" y="49"/>
                  </a:cubicBezTo>
                  <a:cubicBezTo>
                    <a:pt x="100" y="49"/>
                    <a:pt x="99" y="48"/>
                    <a:pt x="100" y="49"/>
                  </a:cubicBezTo>
                  <a:close/>
                  <a:moveTo>
                    <a:pt x="91" y="43"/>
                  </a:moveTo>
                  <a:cubicBezTo>
                    <a:pt x="91" y="43"/>
                    <a:pt x="91" y="43"/>
                    <a:pt x="90" y="44"/>
                  </a:cubicBezTo>
                  <a:cubicBezTo>
                    <a:pt x="90" y="43"/>
                    <a:pt x="89" y="43"/>
                    <a:pt x="88" y="42"/>
                  </a:cubicBezTo>
                  <a:lnTo>
                    <a:pt x="91" y="43"/>
                  </a:lnTo>
                  <a:close/>
                  <a:moveTo>
                    <a:pt x="29" y="8"/>
                  </a:moveTo>
                  <a:cubicBezTo>
                    <a:pt x="29" y="8"/>
                    <a:pt x="29" y="8"/>
                    <a:pt x="28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ubicBezTo>
                    <a:pt x="27" y="8"/>
                    <a:pt x="26" y="7"/>
                    <a:pt x="25" y="7"/>
                  </a:cubicBezTo>
                  <a:cubicBezTo>
                    <a:pt x="24" y="7"/>
                    <a:pt x="24" y="6"/>
                    <a:pt x="23" y="6"/>
                  </a:cubicBezTo>
                  <a:lnTo>
                    <a:pt x="29" y="8"/>
                  </a:lnTo>
                  <a:close/>
                  <a:moveTo>
                    <a:pt x="97" y="220"/>
                  </a:moveTo>
                  <a:cubicBezTo>
                    <a:pt x="97" y="219"/>
                    <a:pt x="97" y="219"/>
                    <a:pt x="97" y="219"/>
                  </a:cubicBezTo>
                  <a:cubicBezTo>
                    <a:pt x="98" y="221"/>
                    <a:pt x="98" y="220"/>
                    <a:pt x="97" y="220"/>
                  </a:cubicBezTo>
                  <a:close/>
                  <a:moveTo>
                    <a:pt x="228" y="310"/>
                  </a:moveTo>
                  <a:cubicBezTo>
                    <a:pt x="227" y="310"/>
                    <a:pt x="227" y="309"/>
                    <a:pt x="227" y="309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2">
              <a:extLst>
                <a:ext uri="{FF2B5EF4-FFF2-40B4-BE49-F238E27FC236}">
                  <a16:creationId xmlns:a16="http://schemas.microsoft.com/office/drawing/2014/main" id="{CD8BA8C6-5A9C-40F6-9EE4-D84EC4D4E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5" y="3617"/>
              <a:ext cx="3" cy="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33">
              <a:extLst>
                <a:ext uri="{FF2B5EF4-FFF2-40B4-BE49-F238E27FC236}">
                  <a16:creationId xmlns:a16="http://schemas.microsoft.com/office/drawing/2014/main" id="{B963F4BB-1D68-4305-ADE0-0BBC45E29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" y="3554"/>
              <a:ext cx="0" cy="8"/>
            </a:xfrm>
            <a:custGeom>
              <a:avLst/>
              <a:gdLst>
                <a:gd name="T0" fmla="*/ 8 h 8"/>
                <a:gd name="T1" fmla="*/ 8 h 8"/>
                <a:gd name="T2" fmla="*/ 0 h 8"/>
                <a:gd name="T3" fmla="*/ 8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8">
                  <a:moveTo>
                    <a:pt x="0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34">
              <a:extLst>
                <a:ext uri="{FF2B5EF4-FFF2-40B4-BE49-F238E27FC236}">
                  <a16:creationId xmlns:a16="http://schemas.microsoft.com/office/drawing/2014/main" id="{563BC5E4-5D33-4B30-8CB6-BAF871345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1" y="3507"/>
              <a:ext cx="8" cy="35"/>
            </a:xfrm>
            <a:custGeom>
              <a:avLst/>
              <a:gdLst>
                <a:gd name="T0" fmla="*/ 3 w 3"/>
                <a:gd name="T1" fmla="*/ 12 h 12"/>
                <a:gd name="T2" fmla="*/ 1 w 3"/>
                <a:gd name="T3" fmla="*/ 0 h 12"/>
                <a:gd name="T4" fmla="*/ 2 w 3"/>
                <a:gd name="T5" fmla="*/ 10 h 12"/>
                <a:gd name="T6" fmla="*/ 2 w 3"/>
                <a:gd name="T7" fmla="*/ 11 h 12"/>
                <a:gd name="T8" fmla="*/ 3 w 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3" y="12"/>
                  </a:moveTo>
                  <a:cubicBezTo>
                    <a:pt x="2" y="8"/>
                    <a:pt x="1" y="3"/>
                    <a:pt x="1" y="0"/>
                  </a:cubicBezTo>
                  <a:cubicBezTo>
                    <a:pt x="0" y="2"/>
                    <a:pt x="2" y="7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3" y="12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35">
              <a:extLst>
                <a:ext uri="{FF2B5EF4-FFF2-40B4-BE49-F238E27FC236}">
                  <a16:creationId xmlns:a16="http://schemas.microsoft.com/office/drawing/2014/main" id="{08B1F31F-2AE7-4464-A0D4-A608E7A17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4" y="3478"/>
              <a:ext cx="1" cy="1"/>
            </a:xfrm>
            <a:prstGeom prst="rect">
              <a:avLst/>
            </a:pr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6">
              <a:extLst>
                <a:ext uri="{FF2B5EF4-FFF2-40B4-BE49-F238E27FC236}">
                  <a16:creationId xmlns:a16="http://schemas.microsoft.com/office/drawing/2014/main" id="{F41E91FB-9B82-4AFC-94EE-952C78943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" y="3478"/>
              <a:ext cx="2" cy="6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0 w 1"/>
                <a:gd name="T5" fmla="*/ 0 h 2"/>
                <a:gd name="T6" fmla="*/ 1 w 1"/>
                <a:gd name="T7" fmla="*/ 2 h 2"/>
                <a:gd name="T8" fmla="*/ 1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37">
              <a:extLst>
                <a:ext uri="{FF2B5EF4-FFF2-40B4-BE49-F238E27FC236}">
                  <a16:creationId xmlns:a16="http://schemas.microsoft.com/office/drawing/2014/main" id="{C5368CE7-90E5-486E-9F52-C81688ED5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" y="3478"/>
              <a:ext cx="0" cy="12"/>
            </a:xfrm>
            <a:custGeom>
              <a:avLst/>
              <a:gdLst>
                <a:gd name="T0" fmla="*/ 2 h 4"/>
                <a:gd name="T1" fmla="*/ 2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cubicBezTo>
                    <a:pt x="0" y="4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38">
              <a:extLst>
                <a:ext uri="{FF2B5EF4-FFF2-40B4-BE49-F238E27FC236}">
                  <a16:creationId xmlns:a16="http://schemas.microsoft.com/office/drawing/2014/main" id="{EC413676-28E7-4701-A8E1-B3A36D2F6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1" y="3452"/>
              <a:ext cx="3" cy="12"/>
            </a:xfrm>
            <a:custGeom>
              <a:avLst/>
              <a:gdLst>
                <a:gd name="T0" fmla="*/ 1 w 1"/>
                <a:gd name="T1" fmla="*/ 2 h 4"/>
                <a:gd name="T2" fmla="*/ 0 w 1"/>
                <a:gd name="T3" fmla="*/ 2 h 4"/>
                <a:gd name="T4" fmla="*/ 1 w 1"/>
                <a:gd name="T5" fmla="*/ 4 h 4"/>
                <a:gd name="T6" fmla="*/ 1 w 1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39">
              <a:extLst>
                <a:ext uri="{FF2B5EF4-FFF2-40B4-BE49-F238E27FC236}">
                  <a16:creationId xmlns:a16="http://schemas.microsoft.com/office/drawing/2014/main" id="{C0BEB5BD-00AB-42C8-B88A-1A18FCA97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450"/>
              <a:ext cx="0" cy="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40">
              <a:extLst>
                <a:ext uri="{FF2B5EF4-FFF2-40B4-BE49-F238E27FC236}">
                  <a16:creationId xmlns:a16="http://schemas.microsoft.com/office/drawing/2014/main" id="{633A22AB-07D5-448F-B8E5-9469F0DC7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" y="3455"/>
              <a:ext cx="3" cy="9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3 h 3"/>
                <a:gd name="T4" fmla="*/ 0 w 1"/>
                <a:gd name="T5" fmla="*/ 0 h 3"/>
                <a:gd name="T6" fmla="*/ 1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0" y="1"/>
                    <a:pt x="1" y="1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41">
              <a:extLst>
                <a:ext uri="{FF2B5EF4-FFF2-40B4-BE49-F238E27FC236}">
                  <a16:creationId xmlns:a16="http://schemas.microsoft.com/office/drawing/2014/main" id="{3D92EF1F-E31E-4079-88EA-1B1C48413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1" y="3467"/>
              <a:ext cx="3" cy="17"/>
            </a:xfrm>
            <a:custGeom>
              <a:avLst/>
              <a:gdLst>
                <a:gd name="T0" fmla="*/ 0 w 1"/>
                <a:gd name="T1" fmla="*/ 1 h 6"/>
                <a:gd name="T2" fmla="*/ 0 w 1"/>
                <a:gd name="T3" fmla="*/ 0 h 6"/>
                <a:gd name="T4" fmla="*/ 0 w 1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6">
                  <a:moveTo>
                    <a:pt x="0" y="1"/>
                  </a:moveTo>
                  <a:cubicBezTo>
                    <a:pt x="1" y="6"/>
                    <a:pt x="1" y="5"/>
                    <a:pt x="0" y="0"/>
                  </a:cubicBezTo>
                  <a:cubicBezTo>
                    <a:pt x="0" y="2"/>
                    <a:pt x="1" y="4"/>
                    <a:pt x="0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42">
              <a:extLst>
                <a:ext uri="{FF2B5EF4-FFF2-40B4-BE49-F238E27FC236}">
                  <a16:creationId xmlns:a16="http://schemas.microsoft.com/office/drawing/2014/main" id="{AFA31747-FF07-4D66-AD1D-9B1E68F5C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1" y="3504"/>
              <a:ext cx="0" cy="12"/>
            </a:xfrm>
            <a:custGeom>
              <a:avLst/>
              <a:gdLst>
                <a:gd name="T0" fmla="*/ 2 h 4"/>
                <a:gd name="T1" fmla="*/ 4 h 4"/>
                <a:gd name="T2" fmla="*/ 0 h 4"/>
                <a:gd name="T3" fmla="*/ 2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">
                  <a:moveTo>
                    <a:pt x="0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43">
              <a:extLst>
                <a:ext uri="{FF2B5EF4-FFF2-40B4-BE49-F238E27FC236}">
                  <a16:creationId xmlns:a16="http://schemas.microsoft.com/office/drawing/2014/main" id="{E07E036F-C22D-457D-89F1-7827E6250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" y="3409"/>
              <a:ext cx="3" cy="12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2 h 4"/>
                <a:gd name="T4" fmla="*/ 1 w 1"/>
                <a:gd name="T5" fmla="*/ 4 h 4"/>
                <a:gd name="T6" fmla="*/ 1 w 1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0"/>
                    <a:pt x="1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44">
              <a:extLst>
                <a:ext uri="{FF2B5EF4-FFF2-40B4-BE49-F238E27FC236}">
                  <a16:creationId xmlns:a16="http://schemas.microsoft.com/office/drawing/2014/main" id="{48B4238A-4F1E-4537-90B8-8F4A08A1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" y="3406"/>
              <a:ext cx="3" cy="9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2"/>
                    <a:pt x="1" y="1"/>
                    <a:pt x="0" y="0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45">
              <a:extLst>
                <a:ext uri="{FF2B5EF4-FFF2-40B4-BE49-F238E27FC236}">
                  <a16:creationId xmlns:a16="http://schemas.microsoft.com/office/drawing/2014/main" id="{58160708-18A5-4A52-89F4-E8EB9C92F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" y="3447"/>
              <a:ext cx="6" cy="17"/>
            </a:xfrm>
            <a:custGeom>
              <a:avLst/>
              <a:gdLst>
                <a:gd name="T0" fmla="*/ 6 w 6"/>
                <a:gd name="T1" fmla="*/ 17 h 17"/>
                <a:gd name="T2" fmla="*/ 0 w 6"/>
                <a:gd name="T3" fmla="*/ 0 h 17"/>
                <a:gd name="T4" fmla="*/ 0 w 6"/>
                <a:gd name="T5" fmla="*/ 3 h 17"/>
                <a:gd name="T6" fmla="*/ 6 w 6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46">
              <a:extLst>
                <a:ext uri="{FF2B5EF4-FFF2-40B4-BE49-F238E27FC236}">
                  <a16:creationId xmlns:a16="http://schemas.microsoft.com/office/drawing/2014/main" id="{DDD9EF4D-F336-4DF6-A805-03EC38314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377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3 w 6"/>
                <a:gd name="T5" fmla="*/ 3 h 6"/>
                <a:gd name="T6" fmla="*/ 6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47">
              <a:extLst>
                <a:ext uri="{FF2B5EF4-FFF2-40B4-BE49-F238E27FC236}">
                  <a16:creationId xmlns:a16="http://schemas.microsoft.com/office/drawing/2014/main" id="{C3856A7B-5AB5-42A7-B6C4-4FEE1918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" y="3343"/>
              <a:ext cx="8" cy="20"/>
            </a:xfrm>
            <a:custGeom>
              <a:avLst/>
              <a:gdLst>
                <a:gd name="T0" fmla="*/ 3 w 3"/>
                <a:gd name="T1" fmla="*/ 5 h 7"/>
                <a:gd name="T2" fmla="*/ 0 w 3"/>
                <a:gd name="T3" fmla="*/ 0 h 7"/>
                <a:gd name="T4" fmla="*/ 2 w 3"/>
                <a:gd name="T5" fmla="*/ 6 h 7"/>
                <a:gd name="T6" fmla="*/ 3 w 3"/>
                <a:gd name="T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7">
                  <a:moveTo>
                    <a:pt x="3" y="5"/>
                  </a:moveTo>
                  <a:cubicBezTo>
                    <a:pt x="2" y="3"/>
                    <a:pt x="1" y="2"/>
                    <a:pt x="0" y="0"/>
                  </a:cubicBezTo>
                  <a:cubicBezTo>
                    <a:pt x="1" y="2"/>
                    <a:pt x="1" y="4"/>
                    <a:pt x="2" y="6"/>
                  </a:cubicBezTo>
                  <a:cubicBezTo>
                    <a:pt x="3" y="7"/>
                    <a:pt x="2" y="4"/>
                    <a:pt x="3" y="5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48">
              <a:extLst>
                <a:ext uri="{FF2B5EF4-FFF2-40B4-BE49-F238E27FC236}">
                  <a16:creationId xmlns:a16="http://schemas.microsoft.com/office/drawing/2014/main" id="{223A5F24-C68E-4370-9E3B-83A0236EE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" y="3337"/>
              <a:ext cx="3" cy="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49">
              <a:extLst>
                <a:ext uri="{FF2B5EF4-FFF2-40B4-BE49-F238E27FC236}">
                  <a16:creationId xmlns:a16="http://schemas.microsoft.com/office/drawing/2014/main" id="{656E400A-74DE-4FDA-B2E6-DE3E96A60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" y="3386"/>
              <a:ext cx="0" cy="6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50">
              <a:extLst>
                <a:ext uri="{FF2B5EF4-FFF2-40B4-BE49-F238E27FC236}">
                  <a16:creationId xmlns:a16="http://schemas.microsoft.com/office/drawing/2014/main" id="{64B3AF4F-AE44-4535-8EEA-D2F02612C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383"/>
              <a:ext cx="3" cy="6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51">
              <a:extLst>
                <a:ext uri="{FF2B5EF4-FFF2-40B4-BE49-F238E27FC236}">
                  <a16:creationId xmlns:a16="http://schemas.microsoft.com/office/drawing/2014/main" id="{7C885012-2A96-40BB-8F4B-0B02FD477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" y="3415"/>
              <a:ext cx="3" cy="14"/>
            </a:xfrm>
            <a:custGeom>
              <a:avLst/>
              <a:gdLst>
                <a:gd name="T0" fmla="*/ 0 w 1"/>
                <a:gd name="T1" fmla="*/ 3 h 5"/>
                <a:gd name="T2" fmla="*/ 1 w 1"/>
                <a:gd name="T3" fmla="*/ 5 h 5"/>
                <a:gd name="T4" fmla="*/ 0 w 1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5">
                  <a:moveTo>
                    <a:pt x="0" y="3"/>
                  </a:moveTo>
                  <a:cubicBezTo>
                    <a:pt x="0" y="4"/>
                    <a:pt x="0" y="2"/>
                    <a:pt x="1" y="5"/>
                  </a:cubicBezTo>
                  <a:cubicBezTo>
                    <a:pt x="1" y="3"/>
                    <a:pt x="0" y="0"/>
                    <a:pt x="0" y="3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52">
              <a:extLst>
                <a:ext uri="{FF2B5EF4-FFF2-40B4-BE49-F238E27FC236}">
                  <a16:creationId xmlns:a16="http://schemas.microsoft.com/office/drawing/2014/main" id="{688AE85D-C154-4E1E-9A63-827A67607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" y="3398"/>
              <a:ext cx="3" cy="8"/>
            </a:xfrm>
            <a:custGeom>
              <a:avLst/>
              <a:gdLst>
                <a:gd name="T0" fmla="*/ 1 w 1"/>
                <a:gd name="T1" fmla="*/ 3 h 3"/>
                <a:gd name="T2" fmla="*/ 1 w 1"/>
                <a:gd name="T3" fmla="*/ 3 h 3"/>
                <a:gd name="T4" fmla="*/ 0 w 1"/>
                <a:gd name="T5" fmla="*/ 0 h 3"/>
                <a:gd name="T6" fmla="*/ 1 w 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2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53">
              <a:extLst>
                <a:ext uri="{FF2B5EF4-FFF2-40B4-BE49-F238E27FC236}">
                  <a16:creationId xmlns:a16="http://schemas.microsoft.com/office/drawing/2014/main" id="{928D8E32-A2B3-49AE-849B-8DEF64C6E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395"/>
              <a:ext cx="3" cy="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3 w 3"/>
                <a:gd name="T5" fmla="*/ 0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54">
              <a:extLst>
                <a:ext uri="{FF2B5EF4-FFF2-40B4-BE49-F238E27FC236}">
                  <a16:creationId xmlns:a16="http://schemas.microsoft.com/office/drawing/2014/main" id="{E66D7DF8-CBE0-4FB3-9EDB-8B9EBF682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" y="3340"/>
              <a:ext cx="5" cy="17"/>
            </a:xfrm>
            <a:custGeom>
              <a:avLst/>
              <a:gdLst>
                <a:gd name="T0" fmla="*/ 1 w 2"/>
                <a:gd name="T1" fmla="*/ 4 h 6"/>
                <a:gd name="T2" fmla="*/ 0 w 2"/>
                <a:gd name="T3" fmla="*/ 0 h 6"/>
                <a:gd name="T4" fmla="*/ 1 w 2"/>
                <a:gd name="T5" fmla="*/ 5 h 6"/>
                <a:gd name="T6" fmla="*/ 1 w 2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">
                  <a:moveTo>
                    <a:pt x="1" y="4"/>
                  </a:moveTo>
                  <a:cubicBezTo>
                    <a:pt x="0" y="3"/>
                    <a:pt x="0" y="2"/>
                    <a:pt x="0" y="0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1" y="5"/>
                    <a:pt x="2" y="6"/>
                    <a:pt x="1" y="4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55">
              <a:extLst>
                <a:ext uri="{FF2B5EF4-FFF2-40B4-BE49-F238E27FC236}">
                  <a16:creationId xmlns:a16="http://schemas.microsoft.com/office/drawing/2014/main" id="{90A9EECC-A56A-4795-B61D-804777F0E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7" y="3369"/>
              <a:ext cx="0" cy="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256">
              <a:extLst>
                <a:ext uri="{FF2B5EF4-FFF2-40B4-BE49-F238E27FC236}">
                  <a16:creationId xmlns:a16="http://schemas.microsoft.com/office/drawing/2014/main" id="{6AFA9E33-D7BB-4F66-94CE-B38C87A7F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" y="3296"/>
              <a:ext cx="1" cy="1"/>
            </a:xfrm>
            <a:prstGeom prst="rect">
              <a:avLst/>
            </a:pr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57">
              <a:extLst>
                <a:ext uri="{FF2B5EF4-FFF2-40B4-BE49-F238E27FC236}">
                  <a16:creationId xmlns:a16="http://schemas.microsoft.com/office/drawing/2014/main" id="{35868185-9CB4-4657-A4BC-B2B13BAAE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" y="3354"/>
              <a:ext cx="2" cy="9"/>
            </a:xfrm>
            <a:custGeom>
              <a:avLst/>
              <a:gdLst>
                <a:gd name="T0" fmla="*/ 0 w 1"/>
                <a:gd name="T1" fmla="*/ 1 h 3"/>
                <a:gd name="T2" fmla="*/ 1 w 1"/>
                <a:gd name="T3" fmla="*/ 3 h 3"/>
                <a:gd name="T4" fmla="*/ 0 w 1"/>
                <a:gd name="T5" fmla="*/ 0 h 3"/>
                <a:gd name="T6" fmla="*/ 0 w 1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58">
              <a:extLst>
                <a:ext uri="{FF2B5EF4-FFF2-40B4-BE49-F238E27FC236}">
                  <a16:creationId xmlns:a16="http://schemas.microsoft.com/office/drawing/2014/main" id="{F4D3359C-FE67-4FA0-A489-ACEC563CC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3" y="3325"/>
              <a:ext cx="3" cy="6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9">
              <a:extLst>
                <a:ext uri="{FF2B5EF4-FFF2-40B4-BE49-F238E27FC236}">
                  <a16:creationId xmlns:a16="http://schemas.microsoft.com/office/drawing/2014/main" id="{D3E315FE-A17D-4FCA-8DCD-F87F58B55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7" y="33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60">
              <a:extLst>
                <a:ext uri="{FF2B5EF4-FFF2-40B4-BE49-F238E27FC236}">
                  <a16:creationId xmlns:a16="http://schemas.microsoft.com/office/drawing/2014/main" id="{6BCB523B-065F-44B9-85EA-8AFB08BBD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" y="3363"/>
              <a:ext cx="3" cy="6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61">
              <a:extLst>
                <a:ext uri="{FF2B5EF4-FFF2-40B4-BE49-F238E27FC236}">
                  <a16:creationId xmlns:a16="http://schemas.microsoft.com/office/drawing/2014/main" id="{BE305174-9557-4A87-888F-810CA69C4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" y="3296"/>
              <a:ext cx="6" cy="21"/>
            </a:xfrm>
            <a:custGeom>
              <a:avLst/>
              <a:gdLst>
                <a:gd name="T0" fmla="*/ 2 w 2"/>
                <a:gd name="T1" fmla="*/ 6 h 7"/>
                <a:gd name="T2" fmla="*/ 2 w 2"/>
                <a:gd name="T3" fmla="*/ 7 h 7"/>
                <a:gd name="T4" fmla="*/ 1 w 2"/>
                <a:gd name="T5" fmla="*/ 3 h 7"/>
                <a:gd name="T6" fmla="*/ 0 w 2"/>
                <a:gd name="T7" fmla="*/ 0 h 7"/>
                <a:gd name="T8" fmla="*/ 2 w 2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2" y="6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5"/>
                    <a:pt x="2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62">
              <a:extLst>
                <a:ext uri="{FF2B5EF4-FFF2-40B4-BE49-F238E27FC236}">
                  <a16:creationId xmlns:a16="http://schemas.microsoft.com/office/drawing/2014/main" id="{8B4A98E2-67EC-49AB-ABBC-412D5CC1B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" y="3317"/>
              <a:ext cx="12" cy="26"/>
            </a:xfrm>
            <a:custGeom>
              <a:avLst/>
              <a:gdLst>
                <a:gd name="T0" fmla="*/ 0 w 4"/>
                <a:gd name="T1" fmla="*/ 4 h 9"/>
                <a:gd name="T2" fmla="*/ 2 w 4"/>
                <a:gd name="T3" fmla="*/ 8 h 9"/>
                <a:gd name="T4" fmla="*/ 2 w 4"/>
                <a:gd name="T5" fmla="*/ 5 h 9"/>
                <a:gd name="T6" fmla="*/ 4 w 4"/>
                <a:gd name="T7" fmla="*/ 8 h 9"/>
                <a:gd name="T8" fmla="*/ 3 w 4"/>
                <a:gd name="T9" fmla="*/ 5 h 9"/>
                <a:gd name="T10" fmla="*/ 3 w 4"/>
                <a:gd name="T11" fmla="*/ 5 h 9"/>
                <a:gd name="T12" fmla="*/ 3 w 4"/>
                <a:gd name="T13" fmla="*/ 5 h 9"/>
                <a:gd name="T14" fmla="*/ 3 w 4"/>
                <a:gd name="T15" fmla="*/ 5 h 9"/>
                <a:gd name="T16" fmla="*/ 3 w 4"/>
                <a:gd name="T17" fmla="*/ 5 h 9"/>
                <a:gd name="T18" fmla="*/ 3 w 4"/>
                <a:gd name="T19" fmla="*/ 5 h 9"/>
                <a:gd name="T20" fmla="*/ 2 w 4"/>
                <a:gd name="T21" fmla="*/ 5 h 9"/>
                <a:gd name="T22" fmla="*/ 3 w 4"/>
                <a:gd name="T23" fmla="*/ 5 h 9"/>
                <a:gd name="T24" fmla="*/ 3 w 4"/>
                <a:gd name="T25" fmla="*/ 5 h 9"/>
                <a:gd name="T26" fmla="*/ 3 w 4"/>
                <a:gd name="T27" fmla="*/ 5 h 9"/>
                <a:gd name="T28" fmla="*/ 0 w 4"/>
                <a:gd name="T29" fmla="*/ 0 h 9"/>
                <a:gd name="T30" fmla="*/ 2 w 4"/>
                <a:gd name="T31" fmla="*/ 5 h 9"/>
                <a:gd name="T32" fmla="*/ 0 w 4"/>
                <a:gd name="T3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9">
                  <a:moveTo>
                    <a:pt x="0" y="4"/>
                  </a:moveTo>
                  <a:cubicBezTo>
                    <a:pt x="1" y="7"/>
                    <a:pt x="1" y="6"/>
                    <a:pt x="2" y="8"/>
                  </a:cubicBezTo>
                  <a:cubicBezTo>
                    <a:pt x="0" y="2"/>
                    <a:pt x="3" y="9"/>
                    <a:pt x="2" y="5"/>
                  </a:cubicBezTo>
                  <a:cubicBezTo>
                    <a:pt x="3" y="6"/>
                    <a:pt x="3" y="7"/>
                    <a:pt x="4" y="8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3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3"/>
                    <a:pt x="2" y="5"/>
                  </a:cubicBezTo>
                  <a:cubicBezTo>
                    <a:pt x="1" y="4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3">
              <a:extLst>
                <a:ext uri="{FF2B5EF4-FFF2-40B4-BE49-F238E27FC236}">
                  <a16:creationId xmlns:a16="http://schemas.microsoft.com/office/drawing/2014/main" id="{689A699D-A6EC-4815-B5F5-7F56F32E6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1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4">
              <a:extLst>
                <a:ext uri="{FF2B5EF4-FFF2-40B4-BE49-F238E27FC236}">
                  <a16:creationId xmlns:a16="http://schemas.microsoft.com/office/drawing/2014/main" id="{954B1BDE-202C-4750-90B4-A0994D1C4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5">
              <a:extLst>
                <a:ext uri="{FF2B5EF4-FFF2-40B4-BE49-F238E27FC236}">
                  <a16:creationId xmlns:a16="http://schemas.microsoft.com/office/drawing/2014/main" id="{5069FA11-7934-4879-BE19-CDEC76C44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400"/>
              <a:ext cx="3" cy="24"/>
            </a:xfrm>
            <a:custGeom>
              <a:avLst/>
              <a:gdLst>
                <a:gd name="T0" fmla="*/ 0 w 1"/>
                <a:gd name="T1" fmla="*/ 5 h 8"/>
                <a:gd name="T2" fmla="*/ 1 w 1"/>
                <a:gd name="T3" fmla="*/ 5 h 8"/>
                <a:gd name="T4" fmla="*/ 1 w 1"/>
                <a:gd name="T5" fmla="*/ 5 h 8"/>
                <a:gd name="T6" fmla="*/ 0 w 1"/>
                <a:gd name="T7" fmla="*/ 0 h 8"/>
                <a:gd name="T8" fmla="*/ 0 w 1"/>
                <a:gd name="T9" fmla="*/ 3 h 8"/>
                <a:gd name="T10" fmla="*/ 0 w 1"/>
                <a:gd name="T11" fmla="*/ 5 h 8"/>
                <a:gd name="T12" fmla="*/ 0 w 1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8">
                  <a:moveTo>
                    <a:pt x="0" y="5"/>
                  </a:moveTo>
                  <a:cubicBezTo>
                    <a:pt x="0" y="6"/>
                    <a:pt x="1" y="8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66">
              <a:extLst>
                <a:ext uri="{FF2B5EF4-FFF2-40B4-BE49-F238E27FC236}">
                  <a16:creationId xmlns:a16="http://schemas.microsoft.com/office/drawing/2014/main" id="{349C487C-0024-4768-B0D2-FF9528581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" y="3357"/>
              <a:ext cx="6" cy="15"/>
            </a:xfrm>
            <a:custGeom>
              <a:avLst/>
              <a:gdLst>
                <a:gd name="T0" fmla="*/ 0 w 2"/>
                <a:gd name="T1" fmla="*/ 2 h 5"/>
                <a:gd name="T2" fmla="*/ 1 w 2"/>
                <a:gd name="T3" fmla="*/ 2 h 5"/>
                <a:gd name="T4" fmla="*/ 2 w 2"/>
                <a:gd name="T5" fmla="*/ 4 h 5"/>
                <a:gd name="T6" fmla="*/ 0 w 2"/>
                <a:gd name="T7" fmla="*/ 0 h 5"/>
                <a:gd name="T8" fmla="*/ 0 w 2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7">
              <a:extLst>
                <a:ext uri="{FF2B5EF4-FFF2-40B4-BE49-F238E27FC236}">
                  <a16:creationId xmlns:a16="http://schemas.microsoft.com/office/drawing/2014/main" id="{A75648FC-4E2C-45E3-A76C-6E7BB1BF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" y="3288"/>
              <a:ext cx="6" cy="8"/>
            </a:xfrm>
            <a:custGeom>
              <a:avLst/>
              <a:gdLst>
                <a:gd name="T0" fmla="*/ 6 w 6"/>
                <a:gd name="T1" fmla="*/ 8 h 8"/>
                <a:gd name="T2" fmla="*/ 0 w 6"/>
                <a:gd name="T3" fmla="*/ 0 h 8"/>
                <a:gd name="T4" fmla="*/ 3 w 6"/>
                <a:gd name="T5" fmla="*/ 6 h 8"/>
                <a:gd name="T6" fmla="*/ 6 w 6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8"/>
                  </a:moveTo>
                  <a:lnTo>
                    <a:pt x="0" y="0"/>
                  </a:lnTo>
                  <a:lnTo>
                    <a:pt x="3" y="6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8">
              <a:extLst>
                <a:ext uri="{FF2B5EF4-FFF2-40B4-BE49-F238E27FC236}">
                  <a16:creationId xmlns:a16="http://schemas.microsoft.com/office/drawing/2014/main" id="{F8E64244-EC8E-4065-A938-F652865CC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3" y="3273"/>
              <a:ext cx="2" cy="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69">
              <a:extLst>
                <a:ext uri="{FF2B5EF4-FFF2-40B4-BE49-F238E27FC236}">
                  <a16:creationId xmlns:a16="http://schemas.microsoft.com/office/drawing/2014/main" id="{EBE9FB27-2837-4334-9A9F-D6179872B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" y="2898"/>
              <a:ext cx="6" cy="11"/>
            </a:xfrm>
            <a:custGeom>
              <a:avLst/>
              <a:gdLst>
                <a:gd name="T0" fmla="*/ 2 w 2"/>
                <a:gd name="T1" fmla="*/ 4 h 4"/>
                <a:gd name="T2" fmla="*/ 0 w 2"/>
                <a:gd name="T3" fmla="*/ 0 h 4"/>
                <a:gd name="T4" fmla="*/ 0 w 2"/>
                <a:gd name="T5" fmla="*/ 1 h 4"/>
                <a:gd name="T6" fmla="*/ 2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1" y="2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70">
              <a:extLst>
                <a:ext uri="{FF2B5EF4-FFF2-40B4-BE49-F238E27FC236}">
                  <a16:creationId xmlns:a16="http://schemas.microsoft.com/office/drawing/2014/main" id="{AFA5AC3C-EE3A-4CDD-895D-E79F26F1F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" y="3097"/>
              <a:ext cx="5" cy="12"/>
            </a:xfrm>
            <a:custGeom>
              <a:avLst/>
              <a:gdLst>
                <a:gd name="T0" fmla="*/ 2 w 2"/>
                <a:gd name="T1" fmla="*/ 4 h 4"/>
                <a:gd name="T2" fmla="*/ 0 w 2"/>
                <a:gd name="T3" fmla="*/ 0 h 4"/>
                <a:gd name="T4" fmla="*/ 2 w 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1" y="3"/>
                    <a:pt x="1" y="1"/>
                    <a:pt x="0" y="0"/>
                  </a:cubicBezTo>
                  <a:cubicBezTo>
                    <a:pt x="1" y="2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71">
              <a:extLst>
                <a:ext uri="{FF2B5EF4-FFF2-40B4-BE49-F238E27FC236}">
                  <a16:creationId xmlns:a16="http://schemas.microsoft.com/office/drawing/2014/main" id="{949BD8B1-9230-4651-B317-8E0F7195D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2935"/>
              <a:ext cx="3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72">
              <a:extLst>
                <a:ext uri="{FF2B5EF4-FFF2-40B4-BE49-F238E27FC236}">
                  <a16:creationId xmlns:a16="http://schemas.microsoft.com/office/drawing/2014/main" id="{6966DD58-DAA3-4C74-8AA2-98FE3D703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" y="3085"/>
              <a:ext cx="9" cy="12"/>
            </a:xfrm>
            <a:custGeom>
              <a:avLst/>
              <a:gdLst>
                <a:gd name="T0" fmla="*/ 0 w 3"/>
                <a:gd name="T1" fmla="*/ 0 h 4"/>
                <a:gd name="T2" fmla="*/ 1 w 3"/>
                <a:gd name="T3" fmla="*/ 1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3"/>
                    <a:pt x="3" y="4"/>
                  </a:cubicBezTo>
                  <a:cubicBezTo>
                    <a:pt x="2" y="3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73">
              <a:extLst>
                <a:ext uri="{FF2B5EF4-FFF2-40B4-BE49-F238E27FC236}">
                  <a16:creationId xmlns:a16="http://schemas.microsoft.com/office/drawing/2014/main" id="{EDC63F60-C451-413B-89D5-A3DDB9915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7" y="3632"/>
              <a:ext cx="6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74">
              <a:extLst>
                <a:ext uri="{FF2B5EF4-FFF2-40B4-BE49-F238E27FC236}">
                  <a16:creationId xmlns:a16="http://schemas.microsoft.com/office/drawing/2014/main" id="{800EE743-E31E-417F-BB19-A81B7DB52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" y="3210"/>
              <a:ext cx="3" cy="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75">
              <a:extLst>
                <a:ext uri="{FF2B5EF4-FFF2-40B4-BE49-F238E27FC236}">
                  <a16:creationId xmlns:a16="http://schemas.microsoft.com/office/drawing/2014/main" id="{ACB0C620-4330-4753-B6B1-E066AE07A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" y="3227"/>
              <a:ext cx="0" cy="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76">
              <a:extLst>
                <a:ext uri="{FF2B5EF4-FFF2-40B4-BE49-F238E27FC236}">
                  <a16:creationId xmlns:a16="http://schemas.microsoft.com/office/drawing/2014/main" id="{7E55A309-8C57-4778-B96E-592C4793B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" y="3210"/>
              <a:ext cx="3" cy="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77">
              <a:extLst>
                <a:ext uri="{FF2B5EF4-FFF2-40B4-BE49-F238E27FC236}">
                  <a16:creationId xmlns:a16="http://schemas.microsoft.com/office/drawing/2014/main" id="{C5E9F23D-C22D-4C14-A580-5923B27F6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" y="3213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78">
              <a:extLst>
                <a:ext uri="{FF2B5EF4-FFF2-40B4-BE49-F238E27FC236}">
                  <a16:creationId xmlns:a16="http://schemas.microsoft.com/office/drawing/2014/main" id="{DC9DDDA3-503A-405F-B67F-CC1DEB24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" y="3204"/>
              <a:ext cx="2" cy="6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79">
              <a:extLst>
                <a:ext uri="{FF2B5EF4-FFF2-40B4-BE49-F238E27FC236}">
                  <a16:creationId xmlns:a16="http://schemas.microsoft.com/office/drawing/2014/main" id="{B0BEA8C6-DF9F-4EED-9C24-5DEBB6E29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8" y="3239"/>
              <a:ext cx="3" cy="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80">
              <a:extLst>
                <a:ext uri="{FF2B5EF4-FFF2-40B4-BE49-F238E27FC236}">
                  <a16:creationId xmlns:a16="http://schemas.microsoft.com/office/drawing/2014/main" id="{9E95DCA2-ED7E-4A21-A973-45B415ABA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8" y="3256"/>
              <a:ext cx="9" cy="11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4 h 4"/>
                <a:gd name="T4" fmla="*/ 2 w 3"/>
                <a:gd name="T5" fmla="*/ 3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0"/>
                    <a:pt x="1" y="2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81">
              <a:extLst>
                <a:ext uri="{FF2B5EF4-FFF2-40B4-BE49-F238E27FC236}">
                  <a16:creationId xmlns:a16="http://schemas.microsoft.com/office/drawing/2014/main" id="{1CED5FE2-AB97-408F-AE3D-39595CBAC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4" y="3267"/>
              <a:ext cx="3" cy="6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82">
              <a:extLst>
                <a:ext uri="{FF2B5EF4-FFF2-40B4-BE49-F238E27FC236}">
                  <a16:creationId xmlns:a16="http://schemas.microsoft.com/office/drawing/2014/main" id="{0C8BF57F-BD4F-4D14-BE31-AE6370CA6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" y="3184"/>
              <a:ext cx="17" cy="17"/>
            </a:xfrm>
            <a:custGeom>
              <a:avLst/>
              <a:gdLst>
                <a:gd name="T0" fmla="*/ 4 w 6"/>
                <a:gd name="T1" fmla="*/ 6 h 6"/>
                <a:gd name="T2" fmla="*/ 3 w 6"/>
                <a:gd name="T3" fmla="*/ 5 h 6"/>
                <a:gd name="T4" fmla="*/ 4 w 6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cubicBezTo>
                    <a:pt x="6" y="6"/>
                    <a:pt x="0" y="0"/>
                    <a:pt x="3" y="5"/>
                  </a:cubicBezTo>
                  <a:cubicBezTo>
                    <a:pt x="4" y="6"/>
                    <a:pt x="4" y="5"/>
                    <a:pt x="4" y="6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83">
              <a:extLst>
                <a:ext uri="{FF2B5EF4-FFF2-40B4-BE49-F238E27FC236}">
                  <a16:creationId xmlns:a16="http://schemas.microsoft.com/office/drawing/2014/main" id="{D384C121-77B0-4088-AB40-AC09514D4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" y="3218"/>
              <a:ext cx="5" cy="12"/>
            </a:xfrm>
            <a:custGeom>
              <a:avLst/>
              <a:gdLst>
                <a:gd name="T0" fmla="*/ 0 w 2"/>
                <a:gd name="T1" fmla="*/ 0 h 4"/>
                <a:gd name="T2" fmla="*/ 1 w 2"/>
                <a:gd name="T3" fmla="*/ 3 h 4"/>
                <a:gd name="T4" fmla="*/ 2 w 2"/>
                <a:gd name="T5" fmla="*/ 4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84">
              <a:extLst>
                <a:ext uri="{FF2B5EF4-FFF2-40B4-BE49-F238E27FC236}">
                  <a16:creationId xmlns:a16="http://schemas.microsoft.com/office/drawing/2014/main" id="{356DDFEB-E4DE-47E9-AFA3-D8708BE81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" y="3230"/>
              <a:ext cx="3" cy="6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F2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85">
              <a:extLst>
                <a:ext uri="{FF2B5EF4-FFF2-40B4-BE49-F238E27FC236}">
                  <a16:creationId xmlns:a16="http://schemas.microsoft.com/office/drawing/2014/main" id="{C809C7F2-82ED-4112-A5CC-033D1FC11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" y="2926"/>
              <a:ext cx="0" cy="3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86">
              <a:extLst>
                <a:ext uri="{FF2B5EF4-FFF2-40B4-BE49-F238E27FC236}">
                  <a16:creationId xmlns:a16="http://schemas.microsoft.com/office/drawing/2014/main" id="{19D7D75D-376F-4307-9595-0F46A985C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" y="2944"/>
              <a:ext cx="3" cy="0"/>
            </a:xfrm>
            <a:custGeom>
              <a:avLst/>
              <a:gdLst>
                <a:gd name="T0" fmla="*/ 0 w 3"/>
                <a:gd name="T1" fmla="*/ 0 w 3"/>
                <a:gd name="T2" fmla="*/ 3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87">
              <a:extLst>
                <a:ext uri="{FF2B5EF4-FFF2-40B4-BE49-F238E27FC236}">
                  <a16:creationId xmlns:a16="http://schemas.microsoft.com/office/drawing/2014/main" id="{D18594BC-2EAD-4838-B0D6-C756B4AE9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" y="2950"/>
              <a:ext cx="9" cy="8"/>
            </a:xfrm>
            <a:custGeom>
              <a:avLst/>
              <a:gdLst>
                <a:gd name="T0" fmla="*/ 3 w 3"/>
                <a:gd name="T1" fmla="*/ 3 h 3"/>
                <a:gd name="T2" fmla="*/ 1 w 3"/>
                <a:gd name="T3" fmla="*/ 0 h 3"/>
                <a:gd name="T4" fmla="*/ 1 w 3"/>
                <a:gd name="T5" fmla="*/ 0 h 3"/>
                <a:gd name="T6" fmla="*/ 0 w 3"/>
                <a:gd name="T7" fmla="*/ 0 h 3"/>
                <a:gd name="T8" fmla="*/ 3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88">
              <a:extLst>
                <a:ext uri="{FF2B5EF4-FFF2-40B4-BE49-F238E27FC236}">
                  <a16:creationId xmlns:a16="http://schemas.microsoft.com/office/drawing/2014/main" id="{7CB7C40E-1938-497A-8942-74F08A1D5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" y="2967"/>
              <a:ext cx="6" cy="3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89">
              <a:extLst>
                <a:ext uri="{FF2B5EF4-FFF2-40B4-BE49-F238E27FC236}">
                  <a16:creationId xmlns:a16="http://schemas.microsoft.com/office/drawing/2014/main" id="{49128EA5-AE94-4F1B-B8D1-8326A3B73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" y="2967"/>
              <a:ext cx="3" cy="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90">
              <a:extLst>
                <a:ext uri="{FF2B5EF4-FFF2-40B4-BE49-F238E27FC236}">
                  <a16:creationId xmlns:a16="http://schemas.microsoft.com/office/drawing/2014/main" id="{7EF9541F-A49D-473D-8FEE-54EF8067D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7" y="2973"/>
              <a:ext cx="2" cy="5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1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91">
              <a:extLst>
                <a:ext uri="{FF2B5EF4-FFF2-40B4-BE49-F238E27FC236}">
                  <a16:creationId xmlns:a16="http://schemas.microsoft.com/office/drawing/2014/main" id="{47DAB634-6EAC-4833-981B-9B1A7CCB0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9" y="2976"/>
              <a:ext cx="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92">
              <a:extLst>
                <a:ext uri="{FF2B5EF4-FFF2-40B4-BE49-F238E27FC236}">
                  <a16:creationId xmlns:a16="http://schemas.microsoft.com/office/drawing/2014/main" id="{27C1459A-68F3-4E02-B1F7-84BBAC2A7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9" y="2973"/>
              <a:ext cx="3" cy="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93">
              <a:extLst>
                <a:ext uri="{FF2B5EF4-FFF2-40B4-BE49-F238E27FC236}">
                  <a16:creationId xmlns:a16="http://schemas.microsoft.com/office/drawing/2014/main" id="{254A4CBB-F562-4037-B161-78562BCC2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" y="2967"/>
              <a:ext cx="3" cy="6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94">
              <a:extLst>
                <a:ext uri="{FF2B5EF4-FFF2-40B4-BE49-F238E27FC236}">
                  <a16:creationId xmlns:a16="http://schemas.microsoft.com/office/drawing/2014/main" id="{ED1D07C8-B8D7-467C-9C01-32510B070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" y="2955"/>
              <a:ext cx="3" cy="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95">
              <a:extLst>
                <a:ext uri="{FF2B5EF4-FFF2-40B4-BE49-F238E27FC236}">
                  <a16:creationId xmlns:a16="http://schemas.microsoft.com/office/drawing/2014/main" id="{16C80797-B810-4243-9F95-FDB2D3614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" y="2987"/>
              <a:ext cx="0" cy="3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96">
              <a:extLst>
                <a:ext uri="{FF2B5EF4-FFF2-40B4-BE49-F238E27FC236}">
                  <a16:creationId xmlns:a16="http://schemas.microsoft.com/office/drawing/2014/main" id="{837C60B3-2C24-4F59-A8BF-937B374AE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" y="2987"/>
              <a:ext cx="3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97">
              <a:extLst>
                <a:ext uri="{FF2B5EF4-FFF2-40B4-BE49-F238E27FC236}">
                  <a16:creationId xmlns:a16="http://schemas.microsoft.com/office/drawing/2014/main" id="{EAA02A77-E3B2-4FDD-BCFA-B4AB90C0E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9" y="2973"/>
              <a:ext cx="6" cy="3"/>
            </a:xfrm>
            <a:custGeom>
              <a:avLst/>
              <a:gdLst>
                <a:gd name="T0" fmla="*/ 3 w 6"/>
                <a:gd name="T1" fmla="*/ 3 h 3"/>
                <a:gd name="T2" fmla="*/ 0 w 6"/>
                <a:gd name="T3" fmla="*/ 0 h 3"/>
                <a:gd name="T4" fmla="*/ 6 w 6"/>
                <a:gd name="T5" fmla="*/ 3 h 3"/>
                <a:gd name="T6" fmla="*/ 3 w 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lnTo>
                    <a:pt x="0" y="0"/>
                  </a:lnTo>
                  <a:lnTo>
                    <a:pt x="6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98">
              <a:extLst>
                <a:ext uri="{FF2B5EF4-FFF2-40B4-BE49-F238E27FC236}">
                  <a16:creationId xmlns:a16="http://schemas.microsoft.com/office/drawing/2014/main" id="{8040DEDC-086A-4AB8-BC2F-B999D5A3A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" y="2999"/>
              <a:ext cx="3" cy="0"/>
            </a:xfrm>
            <a:custGeom>
              <a:avLst/>
              <a:gdLst>
                <a:gd name="T0" fmla="*/ 3 w 3"/>
                <a:gd name="T1" fmla="*/ 0 w 3"/>
                <a:gd name="T2" fmla="*/ 3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99">
              <a:extLst>
                <a:ext uri="{FF2B5EF4-FFF2-40B4-BE49-F238E27FC236}">
                  <a16:creationId xmlns:a16="http://schemas.microsoft.com/office/drawing/2014/main" id="{2B9C13C0-43FC-402B-A338-21DD270B0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" y="3004"/>
              <a:ext cx="6" cy="6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0" y="1"/>
                    <a:pt x="1" y="1"/>
                    <a:pt x="2" y="2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00">
              <a:extLst>
                <a:ext uri="{FF2B5EF4-FFF2-40B4-BE49-F238E27FC236}">
                  <a16:creationId xmlns:a16="http://schemas.microsoft.com/office/drawing/2014/main" id="{386DFED2-0107-489D-B413-89DA94DA0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" y="301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01">
              <a:extLst>
                <a:ext uri="{FF2B5EF4-FFF2-40B4-BE49-F238E27FC236}">
                  <a16:creationId xmlns:a16="http://schemas.microsoft.com/office/drawing/2014/main" id="{78E366BF-1AD7-4E36-A5BD-28E7DFCC2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" y="2993"/>
              <a:ext cx="3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02">
              <a:extLst>
                <a:ext uri="{FF2B5EF4-FFF2-40B4-BE49-F238E27FC236}">
                  <a16:creationId xmlns:a16="http://schemas.microsoft.com/office/drawing/2014/main" id="{B06C6B6D-0580-49B4-A41C-A1CF5B178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" y="2993"/>
              <a:ext cx="0" cy="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03">
              <a:extLst>
                <a:ext uri="{FF2B5EF4-FFF2-40B4-BE49-F238E27FC236}">
                  <a16:creationId xmlns:a16="http://schemas.microsoft.com/office/drawing/2014/main" id="{2009ECEC-46D1-4907-998C-D19465420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" y="299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04">
              <a:extLst>
                <a:ext uri="{FF2B5EF4-FFF2-40B4-BE49-F238E27FC236}">
                  <a16:creationId xmlns:a16="http://schemas.microsoft.com/office/drawing/2014/main" id="{74400493-1F9F-426B-9C58-CBE452219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" y="2981"/>
              <a:ext cx="3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05">
              <a:extLst>
                <a:ext uri="{FF2B5EF4-FFF2-40B4-BE49-F238E27FC236}">
                  <a16:creationId xmlns:a16="http://schemas.microsoft.com/office/drawing/2014/main" id="{DC13C803-F799-4D42-8A2A-DF62EB59C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" y="2987"/>
              <a:ext cx="3" cy="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06">
              <a:extLst>
                <a:ext uri="{FF2B5EF4-FFF2-40B4-BE49-F238E27FC236}">
                  <a16:creationId xmlns:a16="http://schemas.microsoft.com/office/drawing/2014/main" id="{E4054033-2A4B-471C-8710-D43EF0135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" y="2990"/>
              <a:ext cx="3" cy="3"/>
            </a:xfrm>
            <a:custGeom>
              <a:avLst/>
              <a:gdLst>
                <a:gd name="T0" fmla="*/ 3 w 3"/>
                <a:gd name="T1" fmla="*/ 3 h 3"/>
                <a:gd name="T2" fmla="*/ 0 w 3"/>
                <a:gd name="T3" fmla="*/ 0 h 3"/>
                <a:gd name="T4" fmla="*/ 3 w 3"/>
                <a:gd name="T5" fmla="*/ 3 h 3"/>
                <a:gd name="T6" fmla="*/ 3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07">
              <a:extLst>
                <a:ext uri="{FF2B5EF4-FFF2-40B4-BE49-F238E27FC236}">
                  <a16:creationId xmlns:a16="http://schemas.microsoft.com/office/drawing/2014/main" id="{5093946D-DBDA-43E1-A6F5-514EFB8C0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" y="3004"/>
              <a:ext cx="6" cy="6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1 w 2"/>
                <a:gd name="T5" fmla="*/ 0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08">
              <a:extLst>
                <a:ext uri="{FF2B5EF4-FFF2-40B4-BE49-F238E27FC236}">
                  <a16:creationId xmlns:a16="http://schemas.microsoft.com/office/drawing/2014/main" id="{4FE1545E-0DF7-4B30-B0DA-ECA17BEB0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" y="2999"/>
              <a:ext cx="0" cy="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309">
              <a:extLst>
                <a:ext uri="{FF2B5EF4-FFF2-40B4-BE49-F238E27FC236}">
                  <a16:creationId xmlns:a16="http://schemas.microsoft.com/office/drawing/2014/main" id="{8A5BFB22-B862-4BF9-A6F1-B4BBE1B65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" y="3022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10">
              <a:extLst>
                <a:ext uri="{FF2B5EF4-FFF2-40B4-BE49-F238E27FC236}">
                  <a16:creationId xmlns:a16="http://schemas.microsoft.com/office/drawing/2014/main" id="{6189CD21-CA51-4A2E-80A8-140AB9BDC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" y="3002"/>
              <a:ext cx="3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11">
              <a:extLst>
                <a:ext uri="{FF2B5EF4-FFF2-40B4-BE49-F238E27FC236}">
                  <a16:creationId xmlns:a16="http://schemas.microsoft.com/office/drawing/2014/main" id="{E10FC799-8B99-4A4B-8E0C-C058EA55D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9" y="3013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12">
              <a:extLst>
                <a:ext uri="{FF2B5EF4-FFF2-40B4-BE49-F238E27FC236}">
                  <a16:creationId xmlns:a16="http://schemas.microsoft.com/office/drawing/2014/main" id="{E18B59FE-6B3A-4B13-AC3D-9228191FB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" y="300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13">
              <a:extLst>
                <a:ext uri="{FF2B5EF4-FFF2-40B4-BE49-F238E27FC236}">
                  <a16:creationId xmlns:a16="http://schemas.microsoft.com/office/drawing/2014/main" id="{4895002C-C49F-4C58-9790-64C6D06DD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" y="3002"/>
              <a:ext cx="3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14">
              <a:extLst>
                <a:ext uri="{FF2B5EF4-FFF2-40B4-BE49-F238E27FC236}">
                  <a16:creationId xmlns:a16="http://schemas.microsoft.com/office/drawing/2014/main" id="{1D14CB29-4B74-4CF7-AB41-06675D27F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" y="3013"/>
              <a:ext cx="12" cy="15"/>
            </a:xfrm>
            <a:custGeom>
              <a:avLst/>
              <a:gdLst>
                <a:gd name="T0" fmla="*/ 4 w 4"/>
                <a:gd name="T1" fmla="*/ 3 h 5"/>
                <a:gd name="T2" fmla="*/ 2 w 4"/>
                <a:gd name="T3" fmla="*/ 1 h 5"/>
                <a:gd name="T4" fmla="*/ 0 w 4"/>
                <a:gd name="T5" fmla="*/ 3 h 5"/>
                <a:gd name="T6" fmla="*/ 2 w 4"/>
                <a:gd name="T7" fmla="*/ 4 h 5"/>
                <a:gd name="T8" fmla="*/ 1 w 4"/>
                <a:gd name="T9" fmla="*/ 2 h 5"/>
                <a:gd name="T10" fmla="*/ 2 w 4"/>
                <a:gd name="T11" fmla="*/ 4 h 5"/>
                <a:gd name="T12" fmla="*/ 4 w 4"/>
                <a:gd name="T13" fmla="*/ 4 h 5"/>
                <a:gd name="T14" fmla="*/ 3 w 4"/>
                <a:gd name="T15" fmla="*/ 3 h 5"/>
                <a:gd name="T16" fmla="*/ 4 w 4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3" y="3"/>
                    <a:pt x="2" y="2"/>
                    <a:pt x="2" y="1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1" y="3"/>
                    <a:pt x="0" y="1"/>
                    <a:pt x="1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3"/>
                    <a:pt x="4" y="5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15">
              <a:extLst>
                <a:ext uri="{FF2B5EF4-FFF2-40B4-BE49-F238E27FC236}">
                  <a16:creationId xmlns:a16="http://schemas.microsoft.com/office/drawing/2014/main" id="{0D45E777-CB5F-487E-B37C-D5DB784F7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" y="3016"/>
              <a:ext cx="3" cy="6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16">
              <a:extLst>
                <a:ext uri="{FF2B5EF4-FFF2-40B4-BE49-F238E27FC236}">
                  <a16:creationId xmlns:a16="http://schemas.microsoft.com/office/drawing/2014/main" id="{F5B9D395-6F47-405D-A740-43917E6C7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9" y="3007"/>
              <a:ext cx="5" cy="9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0 w 2"/>
                <a:gd name="T5" fmla="*/ 0 h 3"/>
                <a:gd name="T6" fmla="*/ 1 w 2"/>
                <a:gd name="T7" fmla="*/ 1 h 3"/>
                <a:gd name="T8" fmla="*/ 0 w 2"/>
                <a:gd name="T9" fmla="*/ 1 h 3"/>
                <a:gd name="T10" fmla="*/ 0 w 2"/>
                <a:gd name="T11" fmla="*/ 2 h 3"/>
                <a:gd name="T12" fmla="*/ 0 w 2"/>
                <a:gd name="T13" fmla="*/ 1 h 3"/>
                <a:gd name="T14" fmla="*/ 0 w 2"/>
                <a:gd name="T15" fmla="*/ 1 h 3"/>
                <a:gd name="T16" fmla="*/ 0 w 2"/>
                <a:gd name="T17" fmla="*/ 1 h 3"/>
                <a:gd name="T18" fmla="*/ 0 w 2"/>
                <a:gd name="T19" fmla="*/ 1 h 3"/>
                <a:gd name="T20" fmla="*/ 0 w 2"/>
                <a:gd name="T21" fmla="*/ 1 h 3"/>
                <a:gd name="T22" fmla="*/ 1 w 2"/>
                <a:gd name="T23" fmla="*/ 1 h 3"/>
                <a:gd name="T24" fmla="*/ 0 w 2"/>
                <a:gd name="T25" fmla="*/ 1 h 3"/>
                <a:gd name="T26" fmla="*/ 0 w 2"/>
                <a:gd name="T27" fmla="*/ 1 h 3"/>
                <a:gd name="T28" fmla="*/ 0 w 2"/>
                <a:gd name="T29" fmla="*/ 1 h 3"/>
                <a:gd name="T30" fmla="*/ 2 w 2"/>
                <a:gd name="T31" fmla="*/ 3 h 3"/>
                <a:gd name="T32" fmla="*/ 1 w 2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1"/>
                    <a:pt x="2" y="2"/>
                    <a:pt x="2" y="1"/>
                  </a:cubicBezTo>
                  <a:cubicBezTo>
                    <a:pt x="1" y="0"/>
                    <a:pt x="1" y="1"/>
                    <a:pt x="0" y="0"/>
                  </a:cubicBezTo>
                  <a:cubicBezTo>
                    <a:pt x="2" y="2"/>
                    <a:pt x="0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17">
              <a:extLst>
                <a:ext uri="{FF2B5EF4-FFF2-40B4-BE49-F238E27FC236}">
                  <a16:creationId xmlns:a16="http://schemas.microsoft.com/office/drawing/2014/main" id="{B056B9F7-E50B-4C80-9A37-B61CE4044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" y="2984"/>
              <a:ext cx="3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18">
              <a:extLst>
                <a:ext uri="{FF2B5EF4-FFF2-40B4-BE49-F238E27FC236}">
                  <a16:creationId xmlns:a16="http://schemas.microsoft.com/office/drawing/2014/main" id="{9887B438-6249-418B-BD11-331E7B24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" y="2981"/>
              <a:ext cx="6" cy="9"/>
            </a:xfrm>
            <a:custGeom>
              <a:avLst/>
              <a:gdLst>
                <a:gd name="T0" fmla="*/ 2 w 2"/>
                <a:gd name="T1" fmla="*/ 1 h 3"/>
                <a:gd name="T2" fmla="*/ 1 w 2"/>
                <a:gd name="T3" fmla="*/ 1 h 3"/>
                <a:gd name="T4" fmla="*/ 1 w 2"/>
                <a:gd name="T5" fmla="*/ 1 h 3"/>
                <a:gd name="T6" fmla="*/ 1 w 2"/>
                <a:gd name="T7" fmla="*/ 1 h 3"/>
                <a:gd name="T8" fmla="*/ 1 w 2"/>
                <a:gd name="T9" fmla="*/ 1 h 3"/>
                <a:gd name="T10" fmla="*/ 2 w 2"/>
                <a:gd name="T11" fmla="*/ 3 h 3"/>
                <a:gd name="T12" fmla="*/ 2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19">
              <a:extLst>
                <a:ext uri="{FF2B5EF4-FFF2-40B4-BE49-F238E27FC236}">
                  <a16:creationId xmlns:a16="http://schemas.microsoft.com/office/drawing/2014/main" id="{62AC0851-86FF-4EAB-86D5-5B437EAF1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" y="2999"/>
              <a:ext cx="6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20">
              <a:extLst>
                <a:ext uri="{FF2B5EF4-FFF2-40B4-BE49-F238E27FC236}">
                  <a16:creationId xmlns:a16="http://schemas.microsoft.com/office/drawing/2014/main" id="{3EB36770-16D9-4E43-B4F3-5D97F1C32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" y="3022"/>
              <a:ext cx="3" cy="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21">
              <a:extLst>
                <a:ext uri="{FF2B5EF4-FFF2-40B4-BE49-F238E27FC236}">
                  <a16:creationId xmlns:a16="http://schemas.microsoft.com/office/drawing/2014/main" id="{A58BAA22-AB36-4439-AF2A-555146510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3" y="3028"/>
              <a:ext cx="0" cy="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22">
              <a:extLst>
                <a:ext uri="{FF2B5EF4-FFF2-40B4-BE49-F238E27FC236}">
                  <a16:creationId xmlns:a16="http://schemas.microsoft.com/office/drawing/2014/main" id="{1E9EFFF5-64CA-494C-8C06-9C42A2279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" y="3325"/>
              <a:ext cx="0" cy="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23">
              <a:extLst>
                <a:ext uri="{FF2B5EF4-FFF2-40B4-BE49-F238E27FC236}">
                  <a16:creationId xmlns:a16="http://schemas.microsoft.com/office/drawing/2014/main" id="{C22DD563-73F2-48F5-B2F2-B1D067B63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" y="33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24">
              <a:extLst>
                <a:ext uri="{FF2B5EF4-FFF2-40B4-BE49-F238E27FC236}">
                  <a16:creationId xmlns:a16="http://schemas.microsoft.com/office/drawing/2014/main" id="{F1FDAC25-7E00-4B4F-9B90-CE5673186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3161"/>
              <a:ext cx="3" cy="5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25">
              <a:extLst>
                <a:ext uri="{FF2B5EF4-FFF2-40B4-BE49-F238E27FC236}">
                  <a16:creationId xmlns:a16="http://schemas.microsoft.com/office/drawing/2014/main" id="{B495F503-99A3-4451-B61B-8A63AC375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7" y="3244"/>
              <a:ext cx="3" cy="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26">
              <a:extLst>
                <a:ext uri="{FF2B5EF4-FFF2-40B4-BE49-F238E27FC236}">
                  <a16:creationId xmlns:a16="http://schemas.microsoft.com/office/drawing/2014/main" id="{41605E28-D1BB-4981-B881-E81D7F10F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3" y="3244"/>
              <a:ext cx="3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27">
              <a:extLst>
                <a:ext uri="{FF2B5EF4-FFF2-40B4-BE49-F238E27FC236}">
                  <a16:creationId xmlns:a16="http://schemas.microsoft.com/office/drawing/2014/main" id="{FFB2FC73-8247-452E-AD73-0348FF158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" y="3374"/>
              <a:ext cx="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28">
              <a:extLst>
                <a:ext uri="{FF2B5EF4-FFF2-40B4-BE49-F238E27FC236}">
                  <a16:creationId xmlns:a16="http://schemas.microsoft.com/office/drawing/2014/main" id="{005C2448-D375-4D73-883D-36BE1C7B6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" y="3083"/>
              <a:ext cx="3" cy="2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29">
              <a:extLst>
                <a:ext uri="{FF2B5EF4-FFF2-40B4-BE49-F238E27FC236}">
                  <a16:creationId xmlns:a16="http://schemas.microsoft.com/office/drawing/2014/main" id="{80E88756-B7F2-4381-A073-16305D3A9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0" y="3328"/>
              <a:ext cx="3" cy="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30">
              <a:extLst>
                <a:ext uri="{FF2B5EF4-FFF2-40B4-BE49-F238E27FC236}">
                  <a16:creationId xmlns:a16="http://schemas.microsoft.com/office/drawing/2014/main" id="{00D6B666-2964-460F-9629-0198FAE7E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" y="3085"/>
              <a:ext cx="2" cy="6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31">
              <a:extLst>
                <a:ext uri="{FF2B5EF4-FFF2-40B4-BE49-F238E27FC236}">
                  <a16:creationId xmlns:a16="http://schemas.microsoft.com/office/drawing/2014/main" id="{861BD531-667B-4084-A3B9-FF500FB50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4" y="3557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32">
              <a:extLst>
                <a:ext uri="{FF2B5EF4-FFF2-40B4-BE49-F238E27FC236}">
                  <a16:creationId xmlns:a16="http://schemas.microsoft.com/office/drawing/2014/main" id="{49A7975D-FFE8-43BE-BB46-230FA400D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" y="3617"/>
              <a:ext cx="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33">
              <a:extLst>
                <a:ext uri="{FF2B5EF4-FFF2-40B4-BE49-F238E27FC236}">
                  <a16:creationId xmlns:a16="http://schemas.microsoft.com/office/drawing/2014/main" id="{E0C9ADBE-9A3D-48ED-9E23-32DA833C9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" y="3048"/>
              <a:ext cx="2" cy="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34">
              <a:extLst>
                <a:ext uri="{FF2B5EF4-FFF2-40B4-BE49-F238E27FC236}">
                  <a16:creationId xmlns:a16="http://schemas.microsoft.com/office/drawing/2014/main" id="{DEE4000A-49F4-447C-A856-76988CBD3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" y="3042"/>
              <a:ext cx="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35">
              <a:extLst>
                <a:ext uri="{FF2B5EF4-FFF2-40B4-BE49-F238E27FC236}">
                  <a16:creationId xmlns:a16="http://schemas.microsoft.com/office/drawing/2014/main" id="{D03201B7-62A2-4E3C-904D-93076E62F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" y="309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36">
              <a:extLst>
                <a:ext uri="{FF2B5EF4-FFF2-40B4-BE49-F238E27FC236}">
                  <a16:creationId xmlns:a16="http://schemas.microsoft.com/office/drawing/2014/main" id="{443B92A5-E61A-4EE7-ACC5-08320497A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" y="3048"/>
              <a:ext cx="2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37">
              <a:extLst>
                <a:ext uri="{FF2B5EF4-FFF2-40B4-BE49-F238E27FC236}">
                  <a16:creationId xmlns:a16="http://schemas.microsoft.com/office/drawing/2014/main" id="{78CF044D-7126-4C94-9FE2-B7B1745C9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" y="304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38">
              <a:extLst>
                <a:ext uri="{FF2B5EF4-FFF2-40B4-BE49-F238E27FC236}">
                  <a16:creationId xmlns:a16="http://schemas.microsoft.com/office/drawing/2014/main" id="{ED5A611B-17E9-42D8-99D7-82BA3F520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" y="30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39">
              <a:extLst>
                <a:ext uri="{FF2B5EF4-FFF2-40B4-BE49-F238E27FC236}">
                  <a16:creationId xmlns:a16="http://schemas.microsoft.com/office/drawing/2014/main" id="{BE39B1D1-3C55-4530-ADA7-3EF70F0F3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" y="3461"/>
              <a:ext cx="3" cy="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340">
              <a:extLst>
                <a:ext uri="{FF2B5EF4-FFF2-40B4-BE49-F238E27FC236}">
                  <a16:creationId xmlns:a16="http://schemas.microsoft.com/office/drawing/2014/main" id="{6720E37B-D8B9-4398-8BEA-6516D9A48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" y="3181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41">
              <a:extLst>
                <a:ext uri="{FF2B5EF4-FFF2-40B4-BE49-F238E27FC236}">
                  <a16:creationId xmlns:a16="http://schemas.microsoft.com/office/drawing/2014/main" id="{736431A7-43AD-484A-9805-C812CBB0D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" y="3181"/>
              <a:ext cx="6" cy="6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1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42">
              <a:extLst>
                <a:ext uri="{FF2B5EF4-FFF2-40B4-BE49-F238E27FC236}">
                  <a16:creationId xmlns:a16="http://schemas.microsoft.com/office/drawing/2014/main" id="{5B7DE2D0-85FD-4E02-A06A-508D0B0982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6" y="3031"/>
              <a:ext cx="433" cy="601"/>
            </a:xfrm>
            <a:custGeom>
              <a:avLst/>
              <a:gdLst>
                <a:gd name="T0" fmla="*/ 85 w 149"/>
                <a:gd name="T1" fmla="*/ 105 h 208"/>
                <a:gd name="T2" fmla="*/ 80 w 149"/>
                <a:gd name="T3" fmla="*/ 99 h 208"/>
                <a:gd name="T4" fmla="*/ 78 w 149"/>
                <a:gd name="T5" fmla="*/ 96 h 208"/>
                <a:gd name="T6" fmla="*/ 73 w 149"/>
                <a:gd name="T7" fmla="*/ 90 h 208"/>
                <a:gd name="T8" fmla="*/ 69 w 149"/>
                <a:gd name="T9" fmla="*/ 83 h 208"/>
                <a:gd name="T10" fmla="*/ 60 w 149"/>
                <a:gd name="T11" fmla="*/ 75 h 208"/>
                <a:gd name="T12" fmla="*/ 60 w 149"/>
                <a:gd name="T13" fmla="*/ 75 h 208"/>
                <a:gd name="T14" fmla="*/ 60 w 149"/>
                <a:gd name="T15" fmla="*/ 73 h 208"/>
                <a:gd name="T16" fmla="*/ 55 w 149"/>
                <a:gd name="T17" fmla="*/ 66 h 208"/>
                <a:gd name="T18" fmla="*/ 51 w 149"/>
                <a:gd name="T19" fmla="*/ 60 h 208"/>
                <a:gd name="T20" fmla="*/ 44 w 149"/>
                <a:gd name="T21" fmla="*/ 50 h 208"/>
                <a:gd name="T22" fmla="*/ 41 w 149"/>
                <a:gd name="T23" fmla="*/ 46 h 208"/>
                <a:gd name="T24" fmla="*/ 31 w 149"/>
                <a:gd name="T25" fmla="*/ 39 h 208"/>
                <a:gd name="T26" fmla="*/ 32 w 149"/>
                <a:gd name="T27" fmla="*/ 35 h 208"/>
                <a:gd name="T28" fmla="*/ 29 w 149"/>
                <a:gd name="T29" fmla="*/ 31 h 208"/>
                <a:gd name="T30" fmla="*/ 26 w 149"/>
                <a:gd name="T31" fmla="*/ 27 h 208"/>
                <a:gd name="T32" fmla="*/ 18 w 149"/>
                <a:gd name="T33" fmla="*/ 17 h 208"/>
                <a:gd name="T34" fmla="*/ 13 w 149"/>
                <a:gd name="T35" fmla="*/ 14 h 208"/>
                <a:gd name="T36" fmla="*/ 8 w 149"/>
                <a:gd name="T37" fmla="*/ 6 h 208"/>
                <a:gd name="T38" fmla="*/ 4 w 149"/>
                <a:gd name="T39" fmla="*/ 4 h 208"/>
                <a:gd name="T40" fmla="*/ 3 w 149"/>
                <a:gd name="T41" fmla="*/ 6 h 208"/>
                <a:gd name="T42" fmla="*/ 4 w 149"/>
                <a:gd name="T43" fmla="*/ 5 h 208"/>
                <a:gd name="T44" fmla="*/ 9 w 149"/>
                <a:gd name="T45" fmla="*/ 12 h 208"/>
                <a:gd name="T46" fmla="*/ 17 w 149"/>
                <a:gd name="T47" fmla="*/ 23 h 208"/>
                <a:gd name="T48" fmla="*/ 29 w 149"/>
                <a:gd name="T49" fmla="*/ 38 h 208"/>
                <a:gd name="T50" fmla="*/ 34 w 149"/>
                <a:gd name="T51" fmla="*/ 45 h 208"/>
                <a:gd name="T52" fmla="*/ 36 w 149"/>
                <a:gd name="T53" fmla="*/ 46 h 208"/>
                <a:gd name="T54" fmla="*/ 42 w 149"/>
                <a:gd name="T55" fmla="*/ 53 h 208"/>
                <a:gd name="T56" fmla="*/ 53 w 149"/>
                <a:gd name="T57" fmla="*/ 69 h 208"/>
                <a:gd name="T58" fmla="*/ 58 w 149"/>
                <a:gd name="T59" fmla="*/ 74 h 208"/>
                <a:gd name="T60" fmla="*/ 64 w 149"/>
                <a:gd name="T61" fmla="*/ 83 h 208"/>
                <a:gd name="T62" fmla="*/ 70 w 149"/>
                <a:gd name="T63" fmla="*/ 91 h 208"/>
                <a:gd name="T64" fmla="*/ 75 w 149"/>
                <a:gd name="T65" fmla="*/ 100 h 208"/>
                <a:gd name="T66" fmla="*/ 85 w 149"/>
                <a:gd name="T67" fmla="*/ 114 h 208"/>
                <a:gd name="T68" fmla="*/ 94 w 149"/>
                <a:gd name="T69" fmla="*/ 126 h 208"/>
                <a:gd name="T70" fmla="*/ 102 w 149"/>
                <a:gd name="T71" fmla="*/ 138 h 208"/>
                <a:gd name="T72" fmla="*/ 111 w 149"/>
                <a:gd name="T73" fmla="*/ 152 h 208"/>
                <a:gd name="T74" fmla="*/ 115 w 149"/>
                <a:gd name="T75" fmla="*/ 157 h 208"/>
                <a:gd name="T76" fmla="*/ 124 w 149"/>
                <a:gd name="T77" fmla="*/ 172 h 208"/>
                <a:gd name="T78" fmla="*/ 133 w 149"/>
                <a:gd name="T79" fmla="*/ 185 h 208"/>
                <a:gd name="T80" fmla="*/ 148 w 149"/>
                <a:gd name="T81" fmla="*/ 207 h 208"/>
                <a:gd name="T82" fmla="*/ 145 w 149"/>
                <a:gd name="T83" fmla="*/ 197 h 208"/>
                <a:gd name="T84" fmla="*/ 137 w 149"/>
                <a:gd name="T85" fmla="*/ 184 h 208"/>
                <a:gd name="T86" fmla="*/ 135 w 149"/>
                <a:gd name="T87" fmla="*/ 181 h 208"/>
                <a:gd name="T88" fmla="*/ 125 w 149"/>
                <a:gd name="T89" fmla="*/ 166 h 208"/>
                <a:gd name="T90" fmla="*/ 119 w 149"/>
                <a:gd name="T91" fmla="*/ 158 h 208"/>
                <a:gd name="T92" fmla="*/ 115 w 149"/>
                <a:gd name="T93" fmla="*/ 152 h 208"/>
                <a:gd name="T94" fmla="*/ 111 w 149"/>
                <a:gd name="T95" fmla="*/ 146 h 208"/>
                <a:gd name="T96" fmla="*/ 108 w 149"/>
                <a:gd name="T97" fmla="*/ 139 h 208"/>
                <a:gd name="T98" fmla="*/ 103 w 149"/>
                <a:gd name="T99" fmla="*/ 134 h 208"/>
                <a:gd name="T100" fmla="*/ 100 w 149"/>
                <a:gd name="T101" fmla="*/ 129 h 208"/>
                <a:gd name="T102" fmla="*/ 99 w 149"/>
                <a:gd name="T103" fmla="*/ 126 h 208"/>
                <a:gd name="T104" fmla="*/ 94 w 149"/>
                <a:gd name="T105" fmla="*/ 119 h 208"/>
                <a:gd name="T106" fmla="*/ 87 w 149"/>
                <a:gd name="T107" fmla="*/ 110 h 208"/>
                <a:gd name="T108" fmla="*/ 59 w 149"/>
                <a:gd name="T109" fmla="*/ 72 h 208"/>
                <a:gd name="T110" fmla="*/ 8 w 149"/>
                <a:gd name="T111" fmla="*/ 1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9" h="208">
                  <a:moveTo>
                    <a:pt x="87" y="110"/>
                  </a:moveTo>
                  <a:cubicBezTo>
                    <a:pt x="87" y="108"/>
                    <a:pt x="87" y="108"/>
                    <a:pt x="87" y="108"/>
                  </a:cubicBezTo>
                  <a:cubicBezTo>
                    <a:pt x="88" y="109"/>
                    <a:pt x="89" y="110"/>
                    <a:pt x="89" y="109"/>
                  </a:cubicBezTo>
                  <a:cubicBezTo>
                    <a:pt x="87" y="110"/>
                    <a:pt x="86" y="105"/>
                    <a:pt x="85" y="10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105"/>
                    <a:pt x="85" y="105"/>
                    <a:pt x="85" y="105"/>
                  </a:cubicBezTo>
                  <a:cubicBezTo>
                    <a:pt x="84" y="104"/>
                    <a:pt x="83" y="105"/>
                    <a:pt x="82" y="103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79" y="99"/>
                    <a:pt x="79" y="98"/>
                    <a:pt x="78" y="98"/>
                  </a:cubicBezTo>
                  <a:cubicBezTo>
                    <a:pt x="78" y="98"/>
                    <a:pt x="79" y="98"/>
                    <a:pt x="79" y="98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7" y="97"/>
                    <a:pt x="78" y="97"/>
                    <a:pt x="79" y="98"/>
                  </a:cubicBezTo>
                  <a:cubicBezTo>
                    <a:pt x="79" y="96"/>
                    <a:pt x="78" y="97"/>
                    <a:pt x="77" y="95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4"/>
                    <a:pt x="77" y="94"/>
                    <a:pt x="77" y="92"/>
                  </a:cubicBezTo>
                  <a:cubicBezTo>
                    <a:pt x="77" y="93"/>
                    <a:pt x="78" y="95"/>
                    <a:pt x="76" y="94"/>
                  </a:cubicBezTo>
                  <a:cubicBezTo>
                    <a:pt x="76" y="94"/>
                    <a:pt x="76" y="94"/>
                    <a:pt x="75" y="93"/>
                  </a:cubicBezTo>
                  <a:cubicBezTo>
                    <a:pt x="76" y="93"/>
                    <a:pt x="75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0"/>
                    <a:pt x="74" y="91"/>
                    <a:pt x="73" y="90"/>
                  </a:cubicBezTo>
                  <a:cubicBezTo>
                    <a:pt x="73" y="89"/>
                    <a:pt x="73" y="89"/>
                    <a:pt x="73" y="88"/>
                  </a:cubicBezTo>
                  <a:cubicBezTo>
                    <a:pt x="72" y="87"/>
                    <a:pt x="73" y="90"/>
                    <a:pt x="72" y="88"/>
                  </a:cubicBezTo>
                  <a:cubicBezTo>
                    <a:pt x="71" y="87"/>
                    <a:pt x="70" y="86"/>
                    <a:pt x="69" y="85"/>
                  </a:cubicBezTo>
                  <a:cubicBezTo>
                    <a:pt x="69" y="84"/>
                    <a:pt x="69" y="85"/>
                    <a:pt x="69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8" y="84"/>
                    <a:pt x="68" y="83"/>
                    <a:pt x="69" y="83"/>
                  </a:cubicBezTo>
                  <a:cubicBezTo>
                    <a:pt x="68" y="83"/>
                    <a:pt x="68" y="84"/>
                    <a:pt x="67" y="83"/>
                  </a:cubicBezTo>
                  <a:cubicBezTo>
                    <a:pt x="66" y="83"/>
                    <a:pt x="66" y="80"/>
                    <a:pt x="65" y="79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4" y="78"/>
                    <a:pt x="64" y="78"/>
                    <a:pt x="62" y="77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2" y="76"/>
                    <a:pt x="61" y="76"/>
                    <a:pt x="60" y="75"/>
                  </a:cubicBezTo>
                  <a:cubicBezTo>
                    <a:pt x="60" y="75"/>
                    <a:pt x="60" y="76"/>
                    <a:pt x="60" y="76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4"/>
                    <a:pt x="59" y="74"/>
                    <a:pt x="59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58" y="73"/>
                    <a:pt x="59" y="74"/>
                    <a:pt x="60" y="74"/>
                  </a:cubicBezTo>
                  <a:cubicBezTo>
                    <a:pt x="60" y="74"/>
                    <a:pt x="60" y="74"/>
                    <a:pt x="60" y="75"/>
                  </a:cubicBezTo>
                  <a:cubicBezTo>
                    <a:pt x="60" y="75"/>
                    <a:pt x="61" y="75"/>
                    <a:pt x="61" y="75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0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7" y="70"/>
                    <a:pt x="56" y="69"/>
                    <a:pt x="54" y="67"/>
                  </a:cubicBezTo>
                  <a:cubicBezTo>
                    <a:pt x="55" y="67"/>
                    <a:pt x="54" y="66"/>
                    <a:pt x="55" y="66"/>
                  </a:cubicBezTo>
                  <a:cubicBezTo>
                    <a:pt x="55" y="67"/>
                    <a:pt x="57" y="68"/>
                    <a:pt x="57" y="69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6" y="66"/>
                    <a:pt x="55" y="66"/>
                    <a:pt x="55" y="65"/>
                  </a:cubicBezTo>
                  <a:cubicBezTo>
                    <a:pt x="55" y="66"/>
                    <a:pt x="53" y="64"/>
                    <a:pt x="52" y="63"/>
                  </a:cubicBezTo>
                  <a:cubicBezTo>
                    <a:pt x="53" y="63"/>
                    <a:pt x="53" y="63"/>
                    <a:pt x="54" y="64"/>
                  </a:cubicBezTo>
                  <a:cubicBezTo>
                    <a:pt x="54" y="62"/>
                    <a:pt x="52" y="63"/>
                    <a:pt x="51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1" y="62"/>
                    <a:pt x="50" y="60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0" y="59"/>
                    <a:pt x="47" y="55"/>
                    <a:pt x="46" y="55"/>
                  </a:cubicBezTo>
                  <a:cubicBezTo>
                    <a:pt x="46" y="55"/>
                    <a:pt x="47" y="55"/>
                    <a:pt x="47" y="55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3" y="53"/>
                    <a:pt x="44" y="51"/>
                    <a:pt x="45" y="52"/>
                  </a:cubicBezTo>
                  <a:cubicBezTo>
                    <a:pt x="45" y="52"/>
                    <a:pt x="45" y="51"/>
                    <a:pt x="44" y="50"/>
                  </a:cubicBezTo>
                  <a:cubicBezTo>
                    <a:pt x="44" y="51"/>
                    <a:pt x="44" y="52"/>
                    <a:pt x="43" y="51"/>
                  </a:cubicBezTo>
                  <a:cubicBezTo>
                    <a:pt x="43" y="50"/>
                    <a:pt x="43" y="50"/>
                    <a:pt x="43" y="49"/>
                  </a:cubicBezTo>
                  <a:cubicBezTo>
                    <a:pt x="43" y="49"/>
                    <a:pt x="42" y="49"/>
                    <a:pt x="41" y="49"/>
                  </a:cubicBezTo>
                  <a:cubicBezTo>
                    <a:pt x="41" y="49"/>
                    <a:pt x="42" y="48"/>
                    <a:pt x="42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1" y="48"/>
                    <a:pt x="41" y="47"/>
                    <a:pt x="41" y="46"/>
                  </a:cubicBezTo>
                  <a:cubicBezTo>
                    <a:pt x="41" y="46"/>
                    <a:pt x="40" y="45"/>
                    <a:pt x="39" y="44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38" y="43"/>
                    <a:pt x="37" y="44"/>
                    <a:pt x="36" y="42"/>
                  </a:cubicBezTo>
                  <a:cubicBezTo>
                    <a:pt x="36" y="42"/>
                    <a:pt x="37" y="42"/>
                    <a:pt x="37" y="41"/>
                  </a:cubicBezTo>
                  <a:cubicBezTo>
                    <a:pt x="36" y="41"/>
                    <a:pt x="33" y="41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5" y="39"/>
                    <a:pt x="36" y="40"/>
                  </a:cubicBezTo>
                  <a:cubicBezTo>
                    <a:pt x="36" y="39"/>
                    <a:pt x="36" y="39"/>
                    <a:pt x="35" y="38"/>
                  </a:cubicBezTo>
                  <a:cubicBezTo>
                    <a:pt x="35" y="38"/>
                    <a:pt x="36" y="39"/>
                    <a:pt x="36" y="3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7"/>
                    <a:pt x="33" y="35"/>
                    <a:pt x="32" y="35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8"/>
                    <a:pt x="32" y="37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2" y="35"/>
                    <a:pt x="31" y="33"/>
                    <a:pt x="31" y="3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3"/>
                    <a:pt x="30" y="33"/>
                    <a:pt x="29" y="31"/>
                  </a:cubicBezTo>
                  <a:cubicBezTo>
                    <a:pt x="29" y="31"/>
                    <a:pt x="29" y="29"/>
                    <a:pt x="29" y="30"/>
                  </a:cubicBezTo>
                  <a:cubicBezTo>
                    <a:pt x="29" y="31"/>
                    <a:pt x="27" y="32"/>
                    <a:pt x="26" y="32"/>
                  </a:cubicBezTo>
                  <a:cubicBezTo>
                    <a:pt x="26" y="32"/>
                    <a:pt x="25" y="30"/>
                    <a:pt x="25" y="29"/>
                  </a:cubicBezTo>
                  <a:cubicBezTo>
                    <a:pt x="25" y="28"/>
                    <a:pt x="27" y="29"/>
                    <a:pt x="27" y="28"/>
                  </a:cubicBezTo>
                  <a:cubicBezTo>
                    <a:pt x="27" y="28"/>
                    <a:pt x="26" y="28"/>
                    <a:pt x="26" y="28"/>
                  </a:cubicBezTo>
                  <a:cubicBezTo>
                    <a:pt x="26" y="27"/>
                    <a:pt x="27" y="28"/>
                    <a:pt x="26" y="27"/>
                  </a:cubicBezTo>
                  <a:cubicBezTo>
                    <a:pt x="25" y="27"/>
                    <a:pt x="24" y="25"/>
                    <a:pt x="25" y="27"/>
                  </a:cubicBezTo>
                  <a:cubicBezTo>
                    <a:pt x="24" y="26"/>
                    <a:pt x="24" y="26"/>
                    <a:pt x="24" y="25"/>
                  </a:cubicBezTo>
                  <a:cubicBezTo>
                    <a:pt x="23" y="25"/>
                    <a:pt x="22" y="25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20" y="21"/>
                    <a:pt x="19" y="20"/>
                    <a:pt x="18" y="18"/>
                  </a:cubicBezTo>
                  <a:cubicBezTo>
                    <a:pt x="18" y="18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5"/>
                    <a:pt x="18" y="18"/>
                    <a:pt x="18" y="17"/>
                  </a:cubicBezTo>
                  <a:cubicBezTo>
                    <a:pt x="17" y="17"/>
                    <a:pt x="16" y="16"/>
                    <a:pt x="15" y="15"/>
                  </a:cubicBezTo>
                  <a:cubicBezTo>
                    <a:pt x="15" y="16"/>
                    <a:pt x="17" y="17"/>
                    <a:pt x="17" y="17"/>
                  </a:cubicBezTo>
                  <a:cubicBezTo>
                    <a:pt x="17" y="18"/>
                    <a:pt x="15" y="17"/>
                    <a:pt x="13" y="16"/>
                  </a:cubicBezTo>
                  <a:cubicBezTo>
                    <a:pt x="12" y="14"/>
                    <a:pt x="13" y="15"/>
                    <a:pt x="13" y="14"/>
                  </a:cubicBezTo>
                  <a:cubicBezTo>
                    <a:pt x="11" y="12"/>
                    <a:pt x="10" y="13"/>
                    <a:pt x="9" y="10"/>
                  </a:cubicBezTo>
                  <a:cubicBezTo>
                    <a:pt x="9" y="9"/>
                    <a:pt x="10" y="10"/>
                    <a:pt x="10" y="9"/>
                  </a:cubicBezTo>
                  <a:cubicBezTo>
                    <a:pt x="11" y="10"/>
                    <a:pt x="11" y="11"/>
                    <a:pt x="11" y="12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2" y="12"/>
                    <a:pt x="12" y="12"/>
                  </a:cubicBezTo>
                  <a:cubicBezTo>
                    <a:pt x="12" y="11"/>
                    <a:pt x="9" y="8"/>
                    <a:pt x="8" y="6"/>
                  </a:cubicBezTo>
                  <a:cubicBezTo>
                    <a:pt x="7" y="5"/>
                    <a:pt x="6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6" y="5"/>
                    <a:pt x="6" y="6"/>
                  </a:cubicBezTo>
                  <a:cubicBezTo>
                    <a:pt x="5" y="5"/>
                    <a:pt x="4" y="5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3"/>
                    <a:pt x="4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1"/>
                    <a:pt x="0" y="0"/>
                    <a:pt x="0" y="1"/>
                  </a:cubicBezTo>
                  <a:cubicBezTo>
                    <a:pt x="0" y="0"/>
                    <a:pt x="2" y="4"/>
                    <a:pt x="2" y="2"/>
                  </a:cubicBezTo>
                  <a:cubicBezTo>
                    <a:pt x="2" y="4"/>
                    <a:pt x="3" y="4"/>
                    <a:pt x="3" y="6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5"/>
                    <a:pt x="6" y="7"/>
                    <a:pt x="7" y="7"/>
                  </a:cubicBezTo>
                  <a:cubicBezTo>
                    <a:pt x="7" y="8"/>
                    <a:pt x="6" y="7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10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8" y="12"/>
                    <a:pt x="9" y="12"/>
                  </a:cubicBezTo>
                  <a:cubicBezTo>
                    <a:pt x="9" y="13"/>
                    <a:pt x="10" y="13"/>
                    <a:pt x="10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17"/>
                    <a:pt x="15" y="18"/>
                    <a:pt x="16" y="21"/>
                  </a:cubicBezTo>
                  <a:cubicBezTo>
                    <a:pt x="16" y="21"/>
                    <a:pt x="17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9" y="26"/>
                    <a:pt x="19" y="26"/>
                  </a:cubicBezTo>
                  <a:cubicBezTo>
                    <a:pt x="19" y="27"/>
                    <a:pt x="22" y="30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2"/>
                    <a:pt x="25" y="33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7" y="34"/>
                    <a:pt x="28" y="36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9" y="40"/>
                    <a:pt x="32" y="41"/>
                    <a:pt x="33" y="43"/>
                  </a:cubicBezTo>
                  <a:cubicBezTo>
                    <a:pt x="33" y="43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5" y="45"/>
                    <a:pt x="35" y="45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7" y="47"/>
                    <a:pt x="37" y="48"/>
                  </a:cubicBezTo>
                  <a:cubicBezTo>
                    <a:pt x="38" y="48"/>
                    <a:pt x="39" y="51"/>
                    <a:pt x="40" y="50"/>
                  </a:cubicBezTo>
                  <a:cubicBezTo>
                    <a:pt x="40" y="50"/>
                    <a:pt x="40" y="51"/>
                    <a:pt x="40" y="50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3" y="54"/>
                    <a:pt x="43" y="55"/>
                    <a:pt x="42" y="54"/>
                  </a:cubicBezTo>
                  <a:cubicBezTo>
                    <a:pt x="44" y="56"/>
                    <a:pt x="43" y="55"/>
                    <a:pt x="45" y="57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60"/>
                    <a:pt x="50" y="64"/>
                    <a:pt x="52" y="68"/>
                  </a:cubicBezTo>
                  <a:cubicBezTo>
                    <a:pt x="52" y="67"/>
                    <a:pt x="53" y="70"/>
                    <a:pt x="53" y="6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4" y="71"/>
                    <a:pt x="54" y="72"/>
                    <a:pt x="56" y="73"/>
                  </a:cubicBezTo>
                  <a:cubicBezTo>
                    <a:pt x="56" y="73"/>
                    <a:pt x="55" y="73"/>
                    <a:pt x="55" y="73"/>
                  </a:cubicBezTo>
                  <a:cubicBezTo>
                    <a:pt x="55" y="73"/>
                    <a:pt x="56" y="73"/>
                    <a:pt x="56" y="74"/>
                  </a:cubicBezTo>
                  <a:cubicBezTo>
                    <a:pt x="56" y="74"/>
                    <a:pt x="55" y="74"/>
                    <a:pt x="55" y="73"/>
                  </a:cubicBezTo>
                  <a:cubicBezTo>
                    <a:pt x="56" y="75"/>
                    <a:pt x="57" y="75"/>
                    <a:pt x="58" y="74"/>
                  </a:cubicBezTo>
                  <a:cubicBezTo>
                    <a:pt x="58" y="75"/>
                    <a:pt x="58" y="76"/>
                    <a:pt x="59" y="76"/>
                  </a:cubicBezTo>
                  <a:cubicBezTo>
                    <a:pt x="59" y="77"/>
                    <a:pt x="59" y="77"/>
                    <a:pt x="59" y="76"/>
                  </a:cubicBezTo>
                  <a:cubicBezTo>
                    <a:pt x="59" y="77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2"/>
                    <a:pt x="63" y="82"/>
                    <a:pt x="64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3"/>
                    <a:pt x="65" y="84"/>
                    <a:pt x="65" y="85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67" y="87"/>
                    <a:pt x="66" y="85"/>
                    <a:pt x="67" y="88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9" y="87"/>
                    <a:pt x="69" y="90"/>
                    <a:pt x="70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1" y="91"/>
                    <a:pt x="70" y="93"/>
                    <a:pt x="71" y="94"/>
                  </a:cubicBezTo>
                  <a:cubicBezTo>
                    <a:pt x="71" y="94"/>
                    <a:pt x="70" y="94"/>
                    <a:pt x="70" y="94"/>
                  </a:cubicBezTo>
                  <a:cubicBezTo>
                    <a:pt x="71" y="96"/>
                    <a:pt x="71" y="94"/>
                    <a:pt x="72" y="95"/>
                  </a:cubicBezTo>
                  <a:cubicBezTo>
                    <a:pt x="72" y="96"/>
                    <a:pt x="71" y="95"/>
                    <a:pt x="72" y="96"/>
                  </a:cubicBezTo>
                  <a:cubicBezTo>
                    <a:pt x="72" y="97"/>
                    <a:pt x="74" y="98"/>
                    <a:pt x="75" y="100"/>
                  </a:cubicBezTo>
                  <a:cubicBezTo>
                    <a:pt x="75" y="100"/>
                    <a:pt x="75" y="99"/>
                    <a:pt x="75" y="100"/>
                  </a:cubicBezTo>
                  <a:cubicBezTo>
                    <a:pt x="76" y="101"/>
                    <a:pt x="77" y="103"/>
                    <a:pt x="78" y="104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9" y="104"/>
                    <a:pt x="80" y="106"/>
                    <a:pt x="81" y="106"/>
                  </a:cubicBezTo>
                  <a:cubicBezTo>
                    <a:pt x="80" y="108"/>
                    <a:pt x="85" y="111"/>
                    <a:pt x="83" y="112"/>
                  </a:cubicBezTo>
                  <a:cubicBezTo>
                    <a:pt x="85" y="114"/>
                    <a:pt x="85" y="114"/>
                    <a:pt x="85" y="114"/>
                  </a:cubicBezTo>
                  <a:cubicBezTo>
                    <a:pt x="85" y="114"/>
                    <a:pt x="85" y="114"/>
                    <a:pt x="85" y="114"/>
                  </a:cubicBezTo>
                  <a:cubicBezTo>
                    <a:pt x="86" y="116"/>
                    <a:pt x="87" y="116"/>
                    <a:pt x="87" y="116"/>
                  </a:cubicBezTo>
                  <a:cubicBezTo>
                    <a:pt x="88" y="117"/>
                    <a:pt x="87" y="116"/>
                    <a:pt x="87" y="116"/>
                  </a:cubicBezTo>
                  <a:cubicBezTo>
                    <a:pt x="88" y="119"/>
                    <a:pt x="89" y="119"/>
                    <a:pt x="91" y="120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91" y="121"/>
                    <a:pt x="92" y="125"/>
                    <a:pt x="94" y="127"/>
                  </a:cubicBezTo>
                  <a:cubicBezTo>
                    <a:pt x="94" y="127"/>
                    <a:pt x="94" y="127"/>
                    <a:pt x="94" y="126"/>
                  </a:cubicBezTo>
                  <a:cubicBezTo>
                    <a:pt x="96" y="129"/>
                    <a:pt x="97" y="133"/>
                    <a:pt x="99" y="133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99" y="132"/>
                    <a:pt x="101" y="134"/>
                    <a:pt x="101" y="133"/>
                  </a:cubicBezTo>
                  <a:cubicBezTo>
                    <a:pt x="101" y="134"/>
                    <a:pt x="102" y="136"/>
                    <a:pt x="101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0" y="135"/>
                    <a:pt x="102" y="137"/>
                    <a:pt x="102" y="138"/>
                  </a:cubicBezTo>
                  <a:cubicBezTo>
                    <a:pt x="105" y="142"/>
                    <a:pt x="107" y="146"/>
                    <a:pt x="110" y="150"/>
                  </a:cubicBezTo>
                  <a:cubicBezTo>
                    <a:pt x="110" y="149"/>
                    <a:pt x="110" y="149"/>
                    <a:pt x="110" y="149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2"/>
                    <a:pt x="110" y="151"/>
                  </a:cubicBezTo>
                  <a:cubicBezTo>
                    <a:pt x="110" y="151"/>
                    <a:pt x="111" y="152"/>
                    <a:pt x="112" y="152"/>
                  </a:cubicBezTo>
                  <a:cubicBezTo>
                    <a:pt x="113" y="154"/>
                    <a:pt x="110" y="152"/>
                    <a:pt x="111" y="152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12" y="153"/>
                    <a:pt x="112" y="153"/>
                    <a:pt x="113" y="154"/>
                  </a:cubicBezTo>
                  <a:cubicBezTo>
                    <a:pt x="113" y="155"/>
                    <a:pt x="113" y="155"/>
                    <a:pt x="113" y="155"/>
                  </a:cubicBezTo>
                  <a:cubicBezTo>
                    <a:pt x="113" y="155"/>
                    <a:pt x="113" y="155"/>
                    <a:pt x="113" y="156"/>
                  </a:cubicBezTo>
                  <a:cubicBezTo>
                    <a:pt x="115" y="157"/>
                    <a:pt x="115" y="157"/>
                    <a:pt x="115" y="157"/>
                  </a:cubicBezTo>
                  <a:cubicBezTo>
                    <a:pt x="115" y="156"/>
                    <a:pt x="115" y="156"/>
                    <a:pt x="115" y="156"/>
                  </a:cubicBezTo>
                  <a:cubicBezTo>
                    <a:pt x="115" y="157"/>
                    <a:pt x="116" y="158"/>
                    <a:pt x="116" y="157"/>
                  </a:cubicBezTo>
                  <a:cubicBezTo>
                    <a:pt x="116" y="159"/>
                    <a:pt x="120" y="164"/>
                    <a:pt x="120" y="165"/>
                  </a:cubicBezTo>
                  <a:cubicBezTo>
                    <a:pt x="121" y="165"/>
                    <a:pt x="122" y="166"/>
                    <a:pt x="122" y="168"/>
                  </a:cubicBezTo>
                  <a:cubicBezTo>
                    <a:pt x="122" y="167"/>
                    <a:pt x="123" y="167"/>
                    <a:pt x="123" y="168"/>
                  </a:cubicBezTo>
                  <a:cubicBezTo>
                    <a:pt x="122" y="168"/>
                    <a:pt x="124" y="170"/>
                    <a:pt x="124" y="172"/>
                  </a:cubicBezTo>
                  <a:cubicBezTo>
                    <a:pt x="124" y="171"/>
                    <a:pt x="126" y="175"/>
                    <a:pt x="126" y="173"/>
                  </a:cubicBezTo>
                  <a:cubicBezTo>
                    <a:pt x="127" y="174"/>
                    <a:pt x="126" y="174"/>
                    <a:pt x="126" y="174"/>
                  </a:cubicBezTo>
                  <a:cubicBezTo>
                    <a:pt x="128" y="176"/>
                    <a:pt x="129" y="180"/>
                    <a:pt x="131" y="182"/>
                  </a:cubicBezTo>
                  <a:cubicBezTo>
                    <a:pt x="131" y="182"/>
                    <a:pt x="131" y="182"/>
                    <a:pt x="132" y="182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2" y="185"/>
                    <a:pt x="133" y="184"/>
                    <a:pt x="133" y="185"/>
                  </a:cubicBezTo>
                  <a:cubicBezTo>
                    <a:pt x="133" y="185"/>
                    <a:pt x="133" y="185"/>
                    <a:pt x="134" y="185"/>
                  </a:cubicBezTo>
                  <a:cubicBezTo>
                    <a:pt x="137" y="191"/>
                    <a:pt x="142" y="196"/>
                    <a:pt x="144" y="203"/>
                  </a:cubicBezTo>
                  <a:cubicBezTo>
                    <a:pt x="144" y="202"/>
                    <a:pt x="144" y="202"/>
                    <a:pt x="144" y="203"/>
                  </a:cubicBezTo>
                  <a:cubicBezTo>
                    <a:pt x="144" y="202"/>
                    <a:pt x="145" y="203"/>
                    <a:pt x="145" y="202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7" y="205"/>
                    <a:pt x="147" y="208"/>
                    <a:pt x="148" y="207"/>
                  </a:cubicBezTo>
                  <a:cubicBezTo>
                    <a:pt x="147" y="207"/>
                    <a:pt x="147" y="207"/>
                    <a:pt x="147" y="207"/>
                  </a:cubicBezTo>
                  <a:cubicBezTo>
                    <a:pt x="149" y="207"/>
                    <a:pt x="148" y="204"/>
                    <a:pt x="149" y="204"/>
                  </a:cubicBezTo>
                  <a:cubicBezTo>
                    <a:pt x="147" y="203"/>
                    <a:pt x="148" y="201"/>
                    <a:pt x="146" y="199"/>
                  </a:cubicBezTo>
                  <a:cubicBezTo>
                    <a:pt x="146" y="199"/>
                    <a:pt x="146" y="200"/>
                    <a:pt x="146" y="199"/>
                  </a:cubicBezTo>
                  <a:cubicBezTo>
                    <a:pt x="146" y="199"/>
                    <a:pt x="145" y="198"/>
                    <a:pt x="145" y="197"/>
                  </a:cubicBezTo>
                  <a:cubicBezTo>
                    <a:pt x="145" y="197"/>
                    <a:pt x="145" y="197"/>
                    <a:pt x="145" y="197"/>
                  </a:cubicBezTo>
                  <a:cubicBezTo>
                    <a:pt x="143" y="194"/>
                    <a:pt x="143" y="193"/>
                    <a:pt x="141" y="190"/>
                  </a:cubicBezTo>
                  <a:cubicBezTo>
                    <a:pt x="141" y="190"/>
                    <a:pt x="141" y="190"/>
                    <a:pt x="141" y="190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9" y="188"/>
                    <a:pt x="141" y="191"/>
                    <a:pt x="140" y="190"/>
                  </a:cubicBezTo>
                  <a:cubicBezTo>
                    <a:pt x="140" y="189"/>
                    <a:pt x="137" y="186"/>
                    <a:pt x="138" y="184"/>
                  </a:cubicBezTo>
                  <a:cubicBezTo>
                    <a:pt x="137" y="183"/>
                    <a:pt x="137" y="185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6" y="183"/>
                    <a:pt x="136" y="183"/>
                    <a:pt x="136" y="183"/>
                  </a:cubicBezTo>
                  <a:cubicBezTo>
                    <a:pt x="136" y="183"/>
                    <a:pt x="136" y="182"/>
                    <a:pt x="136" y="182"/>
                  </a:cubicBezTo>
                  <a:cubicBezTo>
                    <a:pt x="136" y="182"/>
                    <a:pt x="136" y="182"/>
                    <a:pt x="137" y="182"/>
                  </a:cubicBezTo>
                  <a:cubicBezTo>
                    <a:pt x="136" y="181"/>
                    <a:pt x="135" y="180"/>
                    <a:pt x="135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3" y="178"/>
                    <a:pt x="131" y="174"/>
                    <a:pt x="129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7" y="170"/>
                    <a:pt x="128" y="170"/>
                    <a:pt x="126" y="168"/>
                  </a:cubicBezTo>
                  <a:cubicBezTo>
                    <a:pt x="126" y="168"/>
                    <a:pt x="126" y="168"/>
                    <a:pt x="126" y="168"/>
                  </a:cubicBezTo>
                  <a:cubicBezTo>
                    <a:pt x="126" y="168"/>
                    <a:pt x="125" y="167"/>
                    <a:pt x="125" y="166"/>
                  </a:cubicBezTo>
                  <a:cubicBezTo>
                    <a:pt x="125" y="167"/>
                    <a:pt x="124" y="165"/>
                    <a:pt x="125" y="166"/>
                  </a:cubicBezTo>
                  <a:cubicBezTo>
                    <a:pt x="123" y="164"/>
                    <a:pt x="124" y="165"/>
                    <a:pt x="122" y="164"/>
                  </a:cubicBezTo>
                  <a:cubicBezTo>
                    <a:pt x="122" y="163"/>
                    <a:pt x="122" y="163"/>
                    <a:pt x="122" y="163"/>
                  </a:cubicBezTo>
                  <a:cubicBezTo>
                    <a:pt x="122" y="163"/>
                    <a:pt x="122" y="163"/>
                    <a:pt x="121" y="162"/>
                  </a:cubicBezTo>
                  <a:cubicBezTo>
                    <a:pt x="122" y="162"/>
                    <a:pt x="121" y="161"/>
                    <a:pt x="122" y="161"/>
                  </a:cubicBezTo>
                  <a:cubicBezTo>
                    <a:pt x="121" y="158"/>
                    <a:pt x="119" y="158"/>
                    <a:pt x="119" y="156"/>
                  </a:cubicBezTo>
                  <a:cubicBezTo>
                    <a:pt x="117" y="156"/>
                    <a:pt x="120" y="159"/>
                    <a:pt x="119" y="158"/>
                  </a:cubicBezTo>
                  <a:cubicBezTo>
                    <a:pt x="119" y="159"/>
                    <a:pt x="118" y="158"/>
                    <a:pt x="118" y="157"/>
                  </a:cubicBezTo>
                  <a:cubicBezTo>
                    <a:pt x="117" y="156"/>
                    <a:pt x="118" y="155"/>
                    <a:pt x="116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6" y="152"/>
                    <a:pt x="115" y="152"/>
                    <a:pt x="115" y="151"/>
                  </a:cubicBezTo>
                  <a:cubicBezTo>
                    <a:pt x="114" y="151"/>
                    <a:pt x="114" y="150"/>
                    <a:pt x="114" y="150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4" y="151"/>
                    <a:pt x="113" y="150"/>
                    <a:pt x="112" y="148"/>
                  </a:cubicBezTo>
                  <a:cubicBezTo>
                    <a:pt x="112" y="148"/>
                    <a:pt x="113" y="149"/>
                    <a:pt x="113" y="149"/>
                  </a:cubicBezTo>
                  <a:cubicBezTo>
                    <a:pt x="113" y="148"/>
                    <a:pt x="112" y="148"/>
                    <a:pt x="112" y="148"/>
                  </a:cubicBezTo>
                  <a:cubicBezTo>
                    <a:pt x="113" y="147"/>
                    <a:pt x="114" y="150"/>
                    <a:pt x="115" y="150"/>
                  </a:cubicBezTo>
                  <a:cubicBezTo>
                    <a:pt x="115" y="150"/>
                    <a:pt x="113" y="149"/>
                    <a:pt x="114" y="149"/>
                  </a:cubicBezTo>
                  <a:cubicBezTo>
                    <a:pt x="113" y="149"/>
                    <a:pt x="113" y="147"/>
                    <a:pt x="111" y="146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2" y="146"/>
                    <a:pt x="111" y="145"/>
                    <a:pt x="111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4"/>
                    <a:pt x="111" y="143"/>
                    <a:pt x="110" y="142"/>
                  </a:cubicBezTo>
                  <a:cubicBezTo>
                    <a:pt x="112" y="144"/>
                    <a:pt x="110" y="143"/>
                    <a:pt x="110" y="144"/>
                  </a:cubicBezTo>
                  <a:cubicBezTo>
                    <a:pt x="108" y="142"/>
                    <a:pt x="110" y="142"/>
                    <a:pt x="108" y="139"/>
                  </a:cubicBezTo>
                  <a:cubicBezTo>
                    <a:pt x="108" y="139"/>
                    <a:pt x="109" y="140"/>
                    <a:pt x="108" y="140"/>
                  </a:cubicBezTo>
                  <a:cubicBezTo>
                    <a:pt x="108" y="139"/>
                    <a:pt x="107" y="138"/>
                    <a:pt x="107" y="138"/>
                  </a:cubicBezTo>
                  <a:cubicBezTo>
                    <a:pt x="106" y="136"/>
                    <a:pt x="107" y="139"/>
                    <a:pt x="106" y="138"/>
                  </a:cubicBezTo>
                  <a:cubicBezTo>
                    <a:pt x="106" y="137"/>
                    <a:pt x="106" y="137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4"/>
                    <a:pt x="104" y="136"/>
                    <a:pt x="103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3" y="133"/>
                    <a:pt x="103" y="133"/>
                    <a:pt x="103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3" y="132"/>
                    <a:pt x="103" y="132"/>
                    <a:pt x="102" y="131"/>
                  </a:cubicBezTo>
                  <a:cubicBezTo>
                    <a:pt x="102" y="131"/>
                    <a:pt x="101" y="131"/>
                    <a:pt x="100" y="130"/>
                  </a:cubicBezTo>
                  <a:cubicBezTo>
                    <a:pt x="100" y="129"/>
                    <a:pt x="101" y="130"/>
                    <a:pt x="100" y="129"/>
                  </a:cubicBezTo>
                  <a:cubicBezTo>
                    <a:pt x="100" y="129"/>
                    <a:pt x="101" y="129"/>
                    <a:pt x="101" y="130"/>
                  </a:cubicBezTo>
                  <a:cubicBezTo>
                    <a:pt x="101" y="130"/>
                    <a:pt x="102" y="130"/>
                    <a:pt x="102" y="130"/>
                  </a:cubicBezTo>
                  <a:cubicBezTo>
                    <a:pt x="101" y="129"/>
                    <a:pt x="100" y="128"/>
                    <a:pt x="100" y="128"/>
                  </a:cubicBezTo>
                  <a:cubicBezTo>
                    <a:pt x="100" y="128"/>
                    <a:pt x="100" y="128"/>
                    <a:pt x="100" y="128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98" y="126"/>
                    <a:pt x="99" y="126"/>
                    <a:pt x="99" y="126"/>
                  </a:cubicBezTo>
                  <a:cubicBezTo>
                    <a:pt x="99" y="126"/>
                    <a:pt x="98" y="126"/>
                    <a:pt x="98" y="125"/>
                  </a:cubicBezTo>
                  <a:cubicBezTo>
                    <a:pt x="98" y="125"/>
                    <a:pt x="99" y="125"/>
                    <a:pt x="99" y="126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4"/>
                    <a:pt x="97" y="123"/>
                    <a:pt x="98" y="123"/>
                  </a:cubicBezTo>
                  <a:cubicBezTo>
                    <a:pt x="97" y="122"/>
                    <a:pt x="95" y="121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7"/>
                    <a:pt x="93" y="116"/>
                    <a:pt x="91" y="115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1" y="115"/>
                    <a:pt x="89" y="113"/>
                  </a:cubicBezTo>
                  <a:cubicBezTo>
                    <a:pt x="88" y="112"/>
                    <a:pt x="90" y="112"/>
                    <a:pt x="89" y="111"/>
                  </a:cubicBezTo>
                  <a:cubicBezTo>
                    <a:pt x="89" y="111"/>
                    <a:pt x="87" y="110"/>
                    <a:pt x="87" y="108"/>
                  </a:cubicBezTo>
                  <a:cubicBezTo>
                    <a:pt x="87" y="109"/>
                    <a:pt x="87" y="109"/>
                    <a:pt x="87" y="110"/>
                  </a:cubicBezTo>
                  <a:close/>
                  <a:moveTo>
                    <a:pt x="76" y="94"/>
                  </a:moveTo>
                  <a:cubicBezTo>
                    <a:pt x="77" y="95"/>
                    <a:pt x="77" y="95"/>
                    <a:pt x="77" y="95"/>
                  </a:cubicBezTo>
                  <a:cubicBezTo>
                    <a:pt x="77" y="95"/>
                    <a:pt x="77" y="95"/>
                    <a:pt x="76" y="94"/>
                  </a:cubicBezTo>
                  <a:close/>
                  <a:moveTo>
                    <a:pt x="59" y="72"/>
                  </a:moveTo>
                  <a:cubicBezTo>
                    <a:pt x="59" y="72"/>
                    <a:pt x="59" y="73"/>
                    <a:pt x="59" y="73"/>
                  </a:cubicBezTo>
                  <a:cubicBezTo>
                    <a:pt x="59" y="73"/>
                    <a:pt x="59" y="72"/>
                    <a:pt x="59" y="72"/>
                  </a:cubicBezTo>
                  <a:close/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9" y="11"/>
                    <a:pt x="8" y="11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10"/>
                    <a:pt x="8" y="10"/>
                  </a:cubicBezTo>
                  <a:cubicBezTo>
                    <a:pt x="8" y="10"/>
                    <a:pt x="8" y="10"/>
                    <a:pt x="7" y="9"/>
                  </a:cubicBezTo>
                  <a:close/>
                  <a:moveTo>
                    <a:pt x="113" y="155"/>
                  </a:moveTo>
                  <a:cubicBezTo>
                    <a:pt x="113" y="155"/>
                    <a:pt x="113" y="155"/>
                    <a:pt x="113" y="155"/>
                  </a:cubicBezTo>
                  <a:cubicBezTo>
                    <a:pt x="114" y="156"/>
                    <a:pt x="114" y="155"/>
                    <a:pt x="113" y="1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343">
              <a:extLst>
                <a:ext uri="{FF2B5EF4-FFF2-40B4-BE49-F238E27FC236}">
                  <a16:creationId xmlns:a16="http://schemas.microsoft.com/office/drawing/2014/main" id="{BD302D6F-1327-4C28-ABD9-937085B3F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3" y="3244"/>
              <a:ext cx="0" cy="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344">
              <a:extLst>
                <a:ext uri="{FF2B5EF4-FFF2-40B4-BE49-F238E27FC236}">
                  <a16:creationId xmlns:a16="http://schemas.microsoft.com/office/drawing/2014/main" id="{CF3731A8-7726-4856-9015-830375C99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" y="337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45">
              <a:extLst>
                <a:ext uri="{FF2B5EF4-FFF2-40B4-BE49-F238E27FC236}">
                  <a16:creationId xmlns:a16="http://schemas.microsoft.com/office/drawing/2014/main" id="{00EE870A-8746-4C97-AADF-44CC03B90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" y="3109"/>
              <a:ext cx="0" cy="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46">
              <a:extLst>
                <a:ext uri="{FF2B5EF4-FFF2-40B4-BE49-F238E27FC236}">
                  <a16:creationId xmlns:a16="http://schemas.microsoft.com/office/drawing/2014/main" id="{539FDCC8-5EB3-49C1-B402-49A1CDACE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" y="3039"/>
              <a:ext cx="3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47">
              <a:extLst>
                <a:ext uri="{FF2B5EF4-FFF2-40B4-BE49-F238E27FC236}">
                  <a16:creationId xmlns:a16="http://schemas.microsoft.com/office/drawing/2014/main" id="{3D03C07A-1E2F-465D-97FE-8ED326E9D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" y="3010"/>
              <a:ext cx="3" cy="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48">
              <a:extLst>
                <a:ext uri="{FF2B5EF4-FFF2-40B4-BE49-F238E27FC236}">
                  <a16:creationId xmlns:a16="http://schemas.microsoft.com/office/drawing/2014/main" id="{7D3478A2-1CB0-4A71-8AA1-95A0BB0BE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" y="3031"/>
              <a:ext cx="3" cy="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349">
              <a:extLst>
                <a:ext uri="{FF2B5EF4-FFF2-40B4-BE49-F238E27FC236}">
                  <a16:creationId xmlns:a16="http://schemas.microsoft.com/office/drawing/2014/main" id="{92D28667-6917-413D-BA50-607FADC2E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" y="3028"/>
              <a:ext cx="3" cy="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50">
              <a:extLst>
                <a:ext uri="{FF2B5EF4-FFF2-40B4-BE49-F238E27FC236}">
                  <a16:creationId xmlns:a16="http://schemas.microsoft.com/office/drawing/2014/main" id="{0FB81BC2-3666-4CA9-BBAA-3251694B3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" y="3051"/>
              <a:ext cx="6" cy="6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2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351">
              <a:extLst>
                <a:ext uri="{FF2B5EF4-FFF2-40B4-BE49-F238E27FC236}">
                  <a16:creationId xmlns:a16="http://schemas.microsoft.com/office/drawing/2014/main" id="{9E4B200D-2B69-469C-AF4A-DBB4E912A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" y="3031"/>
              <a:ext cx="3" cy="0"/>
            </a:xfrm>
            <a:custGeom>
              <a:avLst/>
              <a:gdLst>
                <a:gd name="T0" fmla="*/ 3 w 3"/>
                <a:gd name="T1" fmla="*/ 0 w 3"/>
                <a:gd name="T2" fmla="*/ 3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52">
              <a:extLst>
                <a:ext uri="{FF2B5EF4-FFF2-40B4-BE49-F238E27FC236}">
                  <a16:creationId xmlns:a16="http://schemas.microsoft.com/office/drawing/2014/main" id="{7565C111-E9C4-4D36-92ED-F8A61A50D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" y="3039"/>
              <a:ext cx="3" cy="6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0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53">
              <a:extLst>
                <a:ext uri="{FF2B5EF4-FFF2-40B4-BE49-F238E27FC236}">
                  <a16:creationId xmlns:a16="http://schemas.microsoft.com/office/drawing/2014/main" id="{4E5BA2A5-2DA3-4E54-8170-E064E67E9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" y="3039"/>
              <a:ext cx="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54">
              <a:extLst>
                <a:ext uri="{FF2B5EF4-FFF2-40B4-BE49-F238E27FC236}">
                  <a16:creationId xmlns:a16="http://schemas.microsoft.com/office/drawing/2014/main" id="{2EE0DE68-AE2A-43A4-A03C-411C59231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" y="3033"/>
              <a:ext cx="0" cy="3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55">
              <a:extLst>
                <a:ext uri="{FF2B5EF4-FFF2-40B4-BE49-F238E27FC236}">
                  <a16:creationId xmlns:a16="http://schemas.microsoft.com/office/drawing/2014/main" id="{A28573ED-3697-4DC1-9729-1A508B070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" y="3074"/>
              <a:ext cx="3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56">
              <a:extLst>
                <a:ext uri="{FF2B5EF4-FFF2-40B4-BE49-F238E27FC236}">
                  <a16:creationId xmlns:a16="http://schemas.microsoft.com/office/drawing/2014/main" id="{E478A277-5856-4F6B-A7AE-C86DBF1C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1" y="3062"/>
              <a:ext cx="3" cy="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57">
              <a:extLst>
                <a:ext uri="{FF2B5EF4-FFF2-40B4-BE49-F238E27FC236}">
                  <a16:creationId xmlns:a16="http://schemas.microsoft.com/office/drawing/2014/main" id="{778B0F26-0796-42DD-8EAF-630626D14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" y="3068"/>
              <a:ext cx="8" cy="6"/>
            </a:xfrm>
            <a:custGeom>
              <a:avLst/>
              <a:gdLst>
                <a:gd name="T0" fmla="*/ 1 w 3"/>
                <a:gd name="T1" fmla="*/ 1 h 2"/>
                <a:gd name="T2" fmla="*/ 1 w 3"/>
                <a:gd name="T3" fmla="*/ 1 h 2"/>
                <a:gd name="T4" fmla="*/ 1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1"/>
                    <a:pt x="3" y="2"/>
                    <a:pt x="1" y="1"/>
                  </a:cubicBezTo>
                  <a:cubicBezTo>
                    <a:pt x="1" y="1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358">
              <a:extLst>
                <a:ext uri="{FF2B5EF4-FFF2-40B4-BE49-F238E27FC236}">
                  <a16:creationId xmlns:a16="http://schemas.microsoft.com/office/drawing/2014/main" id="{A15FAB8F-7F1D-4687-88AA-29171CC0D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" y="3117"/>
              <a:ext cx="3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59">
              <a:extLst>
                <a:ext uri="{FF2B5EF4-FFF2-40B4-BE49-F238E27FC236}">
                  <a16:creationId xmlns:a16="http://schemas.microsoft.com/office/drawing/2014/main" id="{D6132710-5763-4453-A478-F006DB5FD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" y="3149"/>
              <a:ext cx="6" cy="6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1 w 2"/>
                <a:gd name="T5" fmla="*/ 1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0"/>
                    <a:pt x="1" y="2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60">
              <a:extLst>
                <a:ext uri="{FF2B5EF4-FFF2-40B4-BE49-F238E27FC236}">
                  <a16:creationId xmlns:a16="http://schemas.microsoft.com/office/drawing/2014/main" id="{95BA37FF-54CF-47A3-B155-F25219C2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" y="3152"/>
              <a:ext cx="3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61">
              <a:extLst>
                <a:ext uri="{FF2B5EF4-FFF2-40B4-BE49-F238E27FC236}">
                  <a16:creationId xmlns:a16="http://schemas.microsoft.com/office/drawing/2014/main" id="{FAF32D88-9AA0-4C79-AA3C-F2612461D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" y="3629"/>
              <a:ext cx="3" cy="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3 w 3"/>
                <a:gd name="T5" fmla="*/ 0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62">
              <a:extLst>
                <a:ext uri="{FF2B5EF4-FFF2-40B4-BE49-F238E27FC236}">
                  <a16:creationId xmlns:a16="http://schemas.microsoft.com/office/drawing/2014/main" id="{5E66B882-F78C-45C5-B7DE-E6A1B732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" y="3632"/>
              <a:ext cx="0" cy="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63">
              <a:extLst>
                <a:ext uri="{FF2B5EF4-FFF2-40B4-BE49-F238E27FC236}">
                  <a16:creationId xmlns:a16="http://schemas.microsoft.com/office/drawing/2014/main" id="{16FFB2B1-98E7-40B7-A298-4A7715D2B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7" y="3294"/>
              <a:ext cx="0" cy="2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364">
              <a:extLst>
                <a:ext uri="{FF2B5EF4-FFF2-40B4-BE49-F238E27FC236}">
                  <a16:creationId xmlns:a16="http://schemas.microsoft.com/office/drawing/2014/main" id="{5B8434B6-ED62-4ADB-9281-C304895C6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" y="3328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65">
              <a:extLst>
                <a:ext uri="{FF2B5EF4-FFF2-40B4-BE49-F238E27FC236}">
                  <a16:creationId xmlns:a16="http://schemas.microsoft.com/office/drawing/2014/main" id="{439496A7-F68E-408A-9BD7-B3ED0CEF3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8" y="3351"/>
              <a:ext cx="2" cy="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66">
              <a:extLst>
                <a:ext uri="{FF2B5EF4-FFF2-40B4-BE49-F238E27FC236}">
                  <a16:creationId xmlns:a16="http://schemas.microsoft.com/office/drawing/2014/main" id="{0A51BDD5-4ABF-4892-B9AB-B054B2523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3" y="3611"/>
              <a:ext cx="352" cy="246"/>
            </a:xfrm>
            <a:custGeom>
              <a:avLst/>
              <a:gdLst>
                <a:gd name="T0" fmla="*/ 118 w 121"/>
                <a:gd name="T1" fmla="*/ 45 h 85"/>
                <a:gd name="T2" fmla="*/ 79 w 121"/>
                <a:gd name="T3" fmla="*/ 82 h 85"/>
                <a:gd name="T4" fmla="*/ 70 w 121"/>
                <a:gd name="T5" fmla="*/ 84 h 85"/>
                <a:gd name="T6" fmla="*/ 67 w 121"/>
                <a:gd name="T7" fmla="*/ 74 h 85"/>
                <a:gd name="T8" fmla="*/ 74 w 121"/>
                <a:gd name="T9" fmla="*/ 65 h 85"/>
                <a:gd name="T10" fmla="*/ 35 w 121"/>
                <a:gd name="T11" fmla="*/ 70 h 85"/>
                <a:gd name="T12" fmla="*/ 25 w 121"/>
                <a:gd name="T13" fmla="*/ 66 h 85"/>
                <a:gd name="T14" fmla="*/ 27 w 121"/>
                <a:gd name="T15" fmla="*/ 54 h 85"/>
                <a:gd name="T16" fmla="*/ 38 w 121"/>
                <a:gd name="T17" fmla="*/ 48 h 85"/>
                <a:gd name="T18" fmla="*/ 4 w 121"/>
                <a:gd name="T19" fmla="*/ 39 h 85"/>
                <a:gd name="T20" fmla="*/ 1 w 121"/>
                <a:gd name="T21" fmla="*/ 33 h 85"/>
                <a:gd name="T22" fmla="*/ 8 w 121"/>
                <a:gd name="T23" fmla="*/ 29 h 85"/>
                <a:gd name="T24" fmla="*/ 43 w 121"/>
                <a:gd name="T25" fmla="*/ 28 h 85"/>
                <a:gd name="T26" fmla="*/ 32 w 121"/>
                <a:gd name="T27" fmla="*/ 18 h 85"/>
                <a:gd name="T28" fmla="*/ 37 w 121"/>
                <a:gd name="T29" fmla="*/ 6 h 85"/>
                <a:gd name="T30" fmla="*/ 45 w 121"/>
                <a:gd name="T31" fmla="*/ 8 h 85"/>
                <a:gd name="T32" fmla="*/ 67 w 121"/>
                <a:gd name="T33" fmla="*/ 18 h 85"/>
                <a:gd name="T34" fmla="*/ 60 w 121"/>
                <a:gd name="T35" fmla="*/ 11 h 85"/>
                <a:gd name="T36" fmla="*/ 61 w 121"/>
                <a:gd name="T37" fmla="*/ 2 h 85"/>
                <a:gd name="T38" fmla="*/ 71 w 121"/>
                <a:gd name="T39" fmla="*/ 3 h 85"/>
                <a:gd name="T40" fmla="*/ 121 w 121"/>
                <a:gd name="T41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85">
                  <a:moveTo>
                    <a:pt x="118" y="45"/>
                  </a:moveTo>
                  <a:cubicBezTo>
                    <a:pt x="108" y="60"/>
                    <a:pt x="95" y="73"/>
                    <a:pt x="79" y="82"/>
                  </a:cubicBezTo>
                  <a:cubicBezTo>
                    <a:pt x="76" y="84"/>
                    <a:pt x="73" y="85"/>
                    <a:pt x="70" y="84"/>
                  </a:cubicBezTo>
                  <a:cubicBezTo>
                    <a:pt x="66" y="83"/>
                    <a:pt x="65" y="78"/>
                    <a:pt x="67" y="74"/>
                  </a:cubicBezTo>
                  <a:cubicBezTo>
                    <a:pt x="68" y="71"/>
                    <a:pt x="71" y="68"/>
                    <a:pt x="74" y="65"/>
                  </a:cubicBezTo>
                  <a:cubicBezTo>
                    <a:pt x="61" y="69"/>
                    <a:pt x="48" y="71"/>
                    <a:pt x="35" y="70"/>
                  </a:cubicBezTo>
                  <a:cubicBezTo>
                    <a:pt x="31" y="69"/>
                    <a:pt x="27" y="69"/>
                    <a:pt x="25" y="66"/>
                  </a:cubicBezTo>
                  <a:cubicBezTo>
                    <a:pt x="22" y="62"/>
                    <a:pt x="24" y="57"/>
                    <a:pt x="27" y="54"/>
                  </a:cubicBezTo>
                  <a:cubicBezTo>
                    <a:pt x="30" y="51"/>
                    <a:pt x="34" y="49"/>
                    <a:pt x="38" y="48"/>
                  </a:cubicBezTo>
                  <a:cubicBezTo>
                    <a:pt x="26" y="49"/>
                    <a:pt x="14" y="45"/>
                    <a:pt x="4" y="39"/>
                  </a:cubicBezTo>
                  <a:cubicBezTo>
                    <a:pt x="2" y="37"/>
                    <a:pt x="0" y="35"/>
                    <a:pt x="1" y="33"/>
                  </a:cubicBezTo>
                  <a:cubicBezTo>
                    <a:pt x="1" y="30"/>
                    <a:pt x="5" y="29"/>
                    <a:pt x="8" y="29"/>
                  </a:cubicBezTo>
                  <a:cubicBezTo>
                    <a:pt x="20" y="29"/>
                    <a:pt x="32" y="28"/>
                    <a:pt x="43" y="28"/>
                  </a:cubicBezTo>
                  <a:cubicBezTo>
                    <a:pt x="39" y="25"/>
                    <a:pt x="35" y="23"/>
                    <a:pt x="32" y="18"/>
                  </a:cubicBezTo>
                  <a:cubicBezTo>
                    <a:pt x="30" y="14"/>
                    <a:pt x="32" y="7"/>
                    <a:pt x="37" y="6"/>
                  </a:cubicBezTo>
                  <a:cubicBezTo>
                    <a:pt x="40" y="5"/>
                    <a:pt x="43" y="6"/>
                    <a:pt x="45" y="8"/>
                  </a:cubicBezTo>
                  <a:cubicBezTo>
                    <a:pt x="53" y="11"/>
                    <a:pt x="60" y="14"/>
                    <a:pt x="67" y="18"/>
                  </a:cubicBezTo>
                  <a:cubicBezTo>
                    <a:pt x="65" y="16"/>
                    <a:pt x="62" y="14"/>
                    <a:pt x="60" y="11"/>
                  </a:cubicBezTo>
                  <a:cubicBezTo>
                    <a:pt x="58" y="9"/>
                    <a:pt x="58" y="4"/>
                    <a:pt x="61" y="2"/>
                  </a:cubicBezTo>
                  <a:cubicBezTo>
                    <a:pt x="64" y="0"/>
                    <a:pt x="68" y="1"/>
                    <a:pt x="71" y="3"/>
                  </a:cubicBezTo>
                  <a:cubicBezTo>
                    <a:pt x="89" y="11"/>
                    <a:pt x="106" y="22"/>
                    <a:pt x="121" y="35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1" name="Group 211">
            <a:extLst>
              <a:ext uri="{FF2B5EF4-FFF2-40B4-BE49-F238E27FC236}">
                <a16:creationId xmlns:a16="http://schemas.microsoft.com/office/drawing/2014/main" id="{A5159260-428C-4B4A-9181-99A8135658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8" y="3175"/>
            <a:ext cx="4368799" cy="6630989"/>
            <a:chOff x="1" y="2"/>
            <a:chExt cx="2752" cy="4177"/>
          </a:xfrm>
        </p:grpSpPr>
        <p:sp>
          <p:nvSpPr>
            <p:cNvPr id="202" name="AutoShape 210">
              <a:extLst>
                <a:ext uri="{FF2B5EF4-FFF2-40B4-BE49-F238E27FC236}">
                  <a16:creationId xmlns:a16="http://schemas.microsoft.com/office/drawing/2014/main" id="{AAC734C6-B885-4027-B13E-14C0ADE519D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" y="2"/>
              <a:ext cx="767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12">
              <a:extLst>
                <a:ext uri="{FF2B5EF4-FFF2-40B4-BE49-F238E27FC236}">
                  <a16:creationId xmlns:a16="http://schemas.microsoft.com/office/drawing/2014/main" id="{0AF7C623-FF60-4D2C-B69E-65AB09978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" y="2773"/>
              <a:ext cx="1308" cy="1406"/>
            </a:xfrm>
            <a:custGeom>
              <a:avLst/>
              <a:gdLst>
                <a:gd name="T0" fmla="*/ 11 w 416"/>
                <a:gd name="T1" fmla="*/ 374 h 448"/>
                <a:gd name="T2" fmla="*/ 72 w 416"/>
                <a:gd name="T3" fmla="*/ 81 h 448"/>
                <a:gd name="T4" fmla="*/ 396 w 416"/>
                <a:gd name="T5" fmla="*/ 227 h 448"/>
                <a:gd name="T6" fmla="*/ 416 w 416"/>
                <a:gd name="T7" fmla="*/ 391 h 448"/>
                <a:gd name="T8" fmla="*/ 11 w 416"/>
                <a:gd name="T9" fmla="*/ 374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448">
                  <a:moveTo>
                    <a:pt x="11" y="374"/>
                  </a:moveTo>
                  <a:cubicBezTo>
                    <a:pt x="11" y="374"/>
                    <a:pt x="0" y="161"/>
                    <a:pt x="72" y="81"/>
                  </a:cubicBezTo>
                  <a:cubicBezTo>
                    <a:pt x="145" y="0"/>
                    <a:pt x="396" y="227"/>
                    <a:pt x="396" y="227"/>
                  </a:cubicBezTo>
                  <a:cubicBezTo>
                    <a:pt x="416" y="391"/>
                    <a:pt x="416" y="391"/>
                    <a:pt x="416" y="391"/>
                  </a:cubicBezTo>
                  <a:cubicBezTo>
                    <a:pt x="416" y="391"/>
                    <a:pt x="299" y="448"/>
                    <a:pt x="11" y="374"/>
                  </a:cubicBezTo>
                  <a:close/>
                </a:path>
              </a:pathLst>
            </a:custGeom>
            <a:solidFill>
              <a:srgbClr val="BF3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ACA7777-3AC0-456D-B9EA-60E667008301}"/>
              </a:ext>
            </a:extLst>
          </p:cNvPr>
          <p:cNvGrpSpPr/>
          <p:nvPr/>
        </p:nvGrpSpPr>
        <p:grpSpPr>
          <a:xfrm>
            <a:off x="7788996" y="2243434"/>
            <a:ext cx="4302805" cy="2383576"/>
            <a:chOff x="515938" y="1509982"/>
            <a:chExt cx="4302805" cy="2383576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D1792479-8EC8-4D3B-9436-F29FF6C6C4F9}"/>
                </a:ext>
              </a:extLst>
            </p:cNvPr>
            <p:cNvSpPr txBox="1"/>
            <p:nvPr/>
          </p:nvSpPr>
          <p:spPr>
            <a:xfrm>
              <a:off x="515938" y="1509982"/>
              <a:ext cx="4302805" cy="92333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IN" sz="5400" b="0" i="0" dirty="0">
                  <a:solidFill>
                    <a:srgbClr val="202124"/>
                  </a:solidFill>
                  <a:effectLst/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FEATURES</a:t>
              </a:r>
              <a:endParaRPr lang="en-US" sz="5400" b="1" dirty="0">
                <a:latin typeface="HP Simplified Jpan" panose="020B0500000000000000" pitchFamily="34" charset="-128"/>
                <a:ea typeface="HP Simplified Jpan" panose="020B0500000000000000" pitchFamily="34" charset="-128"/>
                <a:cs typeface="Segoe UI" panose="020B0502040204020203" pitchFamily="34" charset="0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BF5EC5F-17E5-493E-8280-1425755055C6}"/>
                </a:ext>
              </a:extLst>
            </p:cNvPr>
            <p:cNvSpPr txBox="1"/>
            <p:nvPr/>
          </p:nvSpPr>
          <p:spPr>
            <a:xfrm>
              <a:off x="785588" y="3585781"/>
              <a:ext cx="4033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. 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E25B8CCA-AC0E-47A1-916A-A84DF7EBDBE1}"/>
              </a:ext>
            </a:extLst>
          </p:cNvPr>
          <p:cNvGrpSpPr/>
          <p:nvPr/>
        </p:nvGrpSpPr>
        <p:grpSpPr>
          <a:xfrm>
            <a:off x="920751" y="719138"/>
            <a:ext cx="5807074" cy="5770563"/>
            <a:chOff x="920751" y="719138"/>
            <a:chExt cx="5807074" cy="5770563"/>
          </a:xfrm>
        </p:grpSpPr>
        <p:sp>
          <p:nvSpPr>
            <p:cNvPr id="212" name="AutoShape 3">
              <a:extLst>
                <a:ext uri="{FF2B5EF4-FFF2-40B4-BE49-F238E27FC236}">
                  <a16:creationId xmlns:a16="http://schemas.microsoft.com/office/drawing/2014/main" id="{B0CFC28C-BC0F-403C-B7E9-6346365E954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25513" y="739775"/>
              <a:ext cx="5802312" cy="574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5">
              <a:extLst>
                <a:ext uri="{FF2B5EF4-FFF2-40B4-BE49-F238E27FC236}">
                  <a16:creationId xmlns:a16="http://schemas.microsoft.com/office/drawing/2014/main" id="{63A75CD2-1124-494B-8742-70B90190E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0126" y="2120901"/>
              <a:ext cx="3182937" cy="3178175"/>
            </a:xfrm>
            <a:custGeom>
              <a:avLst/>
              <a:gdLst>
                <a:gd name="T0" fmla="*/ 536 w 617"/>
                <a:gd name="T1" fmla="*/ 446 h 617"/>
                <a:gd name="T2" fmla="*/ 565 w 617"/>
                <a:gd name="T3" fmla="*/ 378 h 617"/>
                <a:gd name="T4" fmla="*/ 616 w 617"/>
                <a:gd name="T5" fmla="*/ 368 h 617"/>
                <a:gd name="T6" fmla="*/ 617 w 617"/>
                <a:gd name="T7" fmla="*/ 311 h 617"/>
                <a:gd name="T8" fmla="*/ 617 w 617"/>
                <a:gd name="T9" fmla="*/ 255 h 617"/>
                <a:gd name="T10" fmla="*/ 566 w 617"/>
                <a:gd name="T11" fmla="*/ 244 h 617"/>
                <a:gd name="T12" fmla="*/ 539 w 617"/>
                <a:gd name="T13" fmla="*/ 176 h 617"/>
                <a:gd name="T14" fmla="*/ 568 w 617"/>
                <a:gd name="T15" fmla="*/ 133 h 617"/>
                <a:gd name="T16" fmla="*/ 528 w 617"/>
                <a:gd name="T17" fmla="*/ 93 h 617"/>
                <a:gd name="T18" fmla="*/ 489 w 617"/>
                <a:gd name="T19" fmla="*/ 52 h 617"/>
                <a:gd name="T20" fmla="*/ 445 w 617"/>
                <a:gd name="T21" fmla="*/ 81 h 617"/>
                <a:gd name="T22" fmla="*/ 377 w 617"/>
                <a:gd name="T23" fmla="*/ 52 h 617"/>
                <a:gd name="T24" fmla="*/ 368 w 617"/>
                <a:gd name="T25" fmla="*/ 1 h 617"/>
                <a:gd name="T26" fmla="*/ 311 w 617"/>
                <a:gd name="T27" fmla="*/ 0 h 617"/>
                <a:gd name="T28" fmla="*/ 255 w 617"/>
                <a:gd name="T29" fmla="*/ 0 h 617"/>
                <a:gd name="T30" fmla="*/ 244 w 617"/>
                <a:gd name="T31" fmla="*/ 51 h 617"/>
                <a:gd name="T32" fmla="*/ 176 w 617"/>
                <a:gd name="T33" fmla="*/ 78 h 617"/>
                <a:gd name="T34" fmla="*/ 133 w 617"/>
                <a:gd name="T35" fmla="*/ 49 h 617"/>
                <a:gd name="T36" fmla="*/ 92 w 617"/>
                <a:gd name="T37" fmla="*/ 89 h 617"/>
                <a:gd name="T38" fmla="*/ 52 w 617"/>
                <a:gd name="T39" fmla="*/ 128 h 617"/>
                <a:gd name="T40" fmla="*/ 81 w 617"/>
                <a:gd name="T41" fmla="*/ 172 h 617"/>
                <a:gd name="T42" fmla="*/ 52 w 617"/>
                <a:gd name="T43" fmla="*/ 239 h 617"/>
                <a:gd name="T44" fmla="*/ 1 w 617"/>
                <a:gd name="T45" fmla="*/ 249 h 617"/>
                <a:gd name="T46" fmla="*/ 0 w 617"/>
                <a:gd name="T47" fmla="*/ 306 h 617"/>
                <a:gd name="T48" fmla="*/ 0 w 617"/>
                <a:gd name="T49" fmla="*/ 362 h 617"/>
                <a:gd name="T50" fmla="*/ 50 w 617"/>
                <a:gd name="T51" fmla="*/ 373 h 617"/>
                <a:gd name="T52" fmla="*/ 78 w 617"/>
                <a:gd name="T53" fmla="*/ 441 h 617"/>
                <a:gd name="T54" fmla="*/ 49 w 617"/>
                <a:gd name="T55" fmla="*/ 484 h 617"/>
                <a:gd name="T56" fmla="*/ 88 w 617"/>
                <a:gd name="T57" fmla="*/ 524 h 617"/>
                <a:gd name="T58" fmla="*/ 128 w 617"/>
                <a:gd name="T59" fmla="*/ 565 h 617"/>
                <a:gd name="T60" fmla="*/ 171 w 617"/>
                <a:gd name="T61" fmla="*/ 536 h 617"/>
                <a:gd name="T62" fmla="*/ 239 w 617"/>
                <a:gd name="T63" fmla="*/ 565 h 617"/>
                <a:gd name="T64" fmla="*/ 249 w 617"/>
                <a:gd name="T65" fmla="*/ 616 h 617"/>
                <a:gd name="T66" fmla="*/ 306 w 617"/>
                <a:gd name="T67" fmla="*/ 617 h 617"/>
                <a:gd name="T68" fmla="*/ 362 w 617"/>
                <a:gd name="T69" fmla="*/ 617 h 617"/>
                <a:gd name="T70" fmla="*/ 373 w 617"/>
                <a:gd name="T71" fmla="*/ 566 h 617"/>
                <a:gd name="T72" fmla="*/ 441 w 617"/>
                <a:gd name="T73" fmla="*/ 539 h 617"/>
                <a:gd name="T74" fmla="*/ 484 w 617"/>
                <a:gd name="T75" fmla="*/ 568 h 617"/>
                <a:gd name="T76" fmla="*/ 524 w 617"/>
                <a:gd name="T77" fmla="*/ 529 h 617"/>
                <a:gd name="T78" fmla="*/ 565 w 617"/>
                <a:gd name="T79" fmla="*/ 489 h 617"/>
                <a:gd name="T80" fmla="*/ 536 w 617"/>
                <a:gd name="T81" fmla="*/ 446 h 617"/>
                <a:gd name="T82" fmla="*/ 210 w 617"/>
                <a:gd name="T83" fmla="*/ 405 h 617"/>
                <a:gd name="T84" fmla="*/ 211 w 617"/>
                <a:gd name="T85" fmla="*/ 210 h 617"/>
                <a:gd name="T86" fmla="*/ 407 w 617"/>
                <a:gd name="T87" fmla="*/ 212 h 617"/>
                <a:gd name="T88" fmla="*/ 405 w 617"/>
                <a:gd name="T89" fmla="*/ 407 h 617"/>
                <a:gd name="T90" fmla="*/ 210 w 617"/>
                <a:gd name="T91" fmla="*/ 405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17" h="617">
                  <a:moveTo>
                    <a:pt x="536" y="446"/>
                  </a:moveTo>
                  <a:cubicBezTo>
                    <a:pt x="549" y="424"/>
                    <a:pt x="559" y="401"/>
                    <a:pt x="565" y="378"/>
                  </a:cubicBezTo>
                  <a:cubicBezTo>
                    <a:pt x="616" y="368"/>
                    <a:pt x="616" y="368"/>
                    <a:pt x="616" y="368"/>
                  </a:cubicBezTo>
                  <a:cubicBezTo>
                    <a:pt x="617" y="311"/>
                    <a:pt x="617" y="311"/>
                    <a:pt x="617" y="311"/>
                  </a:cubicBezTo>
                  <a:cubicBezTo>
                    <a:pt x="617" y="255"/>
                    <a:pt x="617" y="255"/>
                    <a:pt x="617" y="255"/>
                  </a:cubicBezTo>
                  <a:cubicBezTo>
                    <a:pt x="566" y="244"/>
                    <a:pt x="566" y="244"/>
                    <a:pt x="566" y="244"/>
                  </a:cubicBezTo>
                  <a:cubicBezTo>
                    <a:pt x="560" y="221"/>
                    <a:pt x="551" y="198"/>
                    <a:pt x="539" y="176"/>
                  </a:cubicBezTo>
                  <a:cubicBezTo>
                    <a:pt x="568" y="133"/>
                    <a:pt x="568" y="133"/>
                    <a:pt x="568" y="133"/>
                  </a:cubicBezTo>
                  <a:cubicBezTo>
                    <a:pt x="528" y="93"/>
                    <a:pt x="528" y="93"/>
                    <a:pt x="528" y="93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45" y="81"/>
                    <a:pt x="445" y="81"/>
                    <a:pt x="445" y="81"/>
                  </a:cubicBezTo>
                  <a:cubicBezTo>
                    <a:pt x="424" y="68"/>
                    <a:pt x="401" y="58"/>
                    <a:pt x="377" y="52"/>
                  </a:cubicBezTo>
                  <a:cubicBezTo>
                    <a:pt x="368" y="1"/>
                    <a:pt x="368" y="1"/>
                    <a:pt x="368" y="1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20" y="56"/>
                    <a:pt x="197" y="66"/>
                    <a:pt x="176" y="7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81" y="172"/>
                    <a:pt x="81" y="172"/>
                    <a:pt x="81" y="172"/>
                  </a:cubicBezTo>
                  <a:cubicBezTo>
                    <a:pt x="68" y="193"/>
                    <a:pt x="58" y="216"/>
                    <a:pt x="52" y="239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50" y="373"/>
                    <a:pt x="50" y="373"/>
                    <a:pt x="50" y="373"/>
                  </a:cubicBezTo>
                  <a:cubicBezTo>
                    <a:pt x="56" y="397"/>
                    <a:pt x="65" y="420"/>
                    <a:pt x="78" y="441"/>
                  </a:cubicBezTo>
                  <a:cubicBezTo>
                    <a:pt x="49" y="484"/>
                    <a:pt x="49" y="484"/>
                    <a:pt x="49" y="484"/>
                  </a:cubicBezTo>
                  <a:cubicBezTo>
                    <a:pt x="88" y="524"/>
                    <a:pt x="88" y="524"/>
                    <a:pt x="88" y="524"/>
                  </a:cubicBezTo>
                  <a:cubicBezTo>
                    <a:pt x="128" y="565"/>
                    <a:pt x="128" y="565"/>
                    <a:pt x="128" y="565"/>
                  </a:cubicBezTo>
                  <a:cubicBezTo>
                    <a:pt x="171" y="536"/>
                    <a:pt x="171" y="536"/>
                    <a:pt x="171" y="536"/>
                  </a:cubicBezTo>
                  <a:cubicBezTo>
                    <a:pt x="193" y="549"/>
                    <a:pt x="216" y="559"/>
                    <a:pt x="239" y="565"/>
                  </a:cubicBezTo>
                  <a:cubicBezTo>
                    <a:pt x="249" y="616"/>
                    <a:pt x="249" y="616"/>
                    <a:pt x="249" y="616"/>
                  </a:cubicBezTo>
                  <a:cubicBezTo>
                    <a:pt x="306" y="617"/>
                    <a:pt x="306" y="617"/>
                    <a:pt x="306" y="617"/>
                  </a:cubicBezTo>
                  <a:cubicBezTo>
                    <a:pt x="362" y="617"/>
                    <a:pt x="362" y="617"/>
                    <a:pt x="362" y="617"/>
                  </a:cubicBezTo>
                  <a:cubicBezTo>
                    <a:pt x="373" y="566"/>
                    <a:pt x="373" y="566"/>
                    <a:pt x="373" y="566"/>
                  </a:cubicBezTo>
                  <a:cubicBezTo>
                    <a:pt x="396" y="561"/>
                    <a:pt x="419" y="551"/>
                    <a:pt x="441" y="539"/>
                  </a:cubicBezTo>
                  <a:cubicBezTo>
                    <a:pt x="484" y="568"/>
                    <a:pt x="484" y="568"/>
                    <a:pt x="484" y="568"/>
                  </a:cubicBezTo>
                  <a:cubicBezTo>
                    <a:pt x="524" y="529"/>
                    <a:pt x="524" y="529"/>
                    <a:pt x="524" y="529"/>
                  </a:cubicBezTo>
                  <a:cubicBezTo>
                    <a:pt x="565" y="489"/>
                    <a:pt x="565" y="489"/>
                    <a:pt x="565" y="489"/>
                  </a:cubicBezTo>
                  <a:lnTo>
                    <a:pt x="536" y="446"/>
                  </a:lnTo>
                  <a:close/>
                  <a:moveTo>
                    <a:pt x="210" y="405"/>
                  </a:moveTo>
                  <a:cubicBezTo>
                    <a:pt x="156" y="351"/>
                    <a:pt x="157" y="263"/>
                    <a:pt x="211" y="210"/>
                  </a:cubicBezTo>
                  <a:cubicBezTo>
                    <a:pt x="266" y="156"/>
                    <a:pt x="354" y="157"/>
                    <a:pt x="407" y="212"/>
                  </a:cubicBezTo>
                  <a:cubicBezTo>
                    <a:pt x="461" y="266"/>
                    <a:pt x="460" y="354"/>
                    <a:pt x="405" y="407"/>
                  </a:cubicBezTo>
                  <a:cubicBezTo>
                    <a:pt x="351" y="461"/>
                    <a:pt x="263" y="460"/>
                    <a:pt x="210" y="405"/>
                  </a:cubicBezTo>
                  <a:close/>
                </a:path>
              </a:pathLst>
            </a:custGeom>
            <a:solidFill>
              <a:srgbClr val="F69A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6">
              <a:extLst>
                <a:ext uri="{FF2B5EF4-FFF2-40B4-BE49-F238E27FC236}">
                  <a16:creationId xmlns:a16="http://schemas.microsoft.com/office/drawing/2014/main" id="{CBAC86C2-8A3C-4022-8C32-F9680FE4E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363" y="5016501"/>
              <a:ext cx="195262" cy="200025"/>
            </a:xfrm>
            <a:custGeom>
              <a:avLst/>
              <a:gdLst>
                <a:gd name="T0" fmla="*/ 34 w 38"/>
                <a:gd name="T1" fmla="*/ 8 h 39"/>
                <a:gd name="T2" fmla="*/ 19 w 38"/>
                <a:gd name="T3" fmla="*/ 0 h 39"/>
                <a:gd name="T4" fmla="*/ 1 w 38"/>
                <a:gd name="T5" fmla="*/ 14 h 39"/>
                <a:gd name="T6" fmla="*/ 1 w 38"/>
                <a:gd name="T7" fmla="*/ 14 h 39"/>
                <a:gd name="T8" fmla="*/ 1 w 38"/>
                <a:gd name="T9" fmla="*/ 14 h 39"/>
                <a:gd name="T10" fmla="*/ 0 w 38"/>
                <a:gd name="T11" fmla="*/ 19 h 39"/>
                <a:gd name="T12" fmla="*/ 1 w 38"/>
                <a:gd name="T13" fmla="*/ 26 h 39"/>
                <a:gd name="T14" fmla="*/ 7 w 38"/>
                <a:gd name="T15" fmla="*/ 35 h 39"/>
                <a:gd name="T16" fmla="*/ 17 w 38"/>
                <a:gd name="T17" fmla="*/ 39 h 39"/>
                <a:gd name="T18" fmla="*/ 19 w 38"/>
                <a:gd name="T19" fmla="*/ 39 h 39"/>
                <a:gd name="T20" fmla="*/ 20 w 38"/>
                <a:gd name="T21" fmla="*/ 39 h 39"/>
                <a:gd name="T22" fmla="*/ 20 w 38"/>
                <a:gd name="T23" fmla="*/ 39 h 39"/>
                <a:gd name="T24" fmla="*/ 25 w 38"/>
                <a:gd name="T25" fmla="*/ 38 h 39"/>
                <a:gd name="T26" fmla="*/ 38 w 38"/>
                <a:gd name="T27" fmla="*/ 20 h 39"/>
                <a:gd name="T28" fmla="*/ 34 w 38"/>
                <a:gd name="T29" fmla="*/ 8 h 39"/>
                <a:gd name="T30" fmla="*/ 24 w 38"/>
                <a:gd name="T31" fmla="*/ 33 h 39"/>
                <a:gd name="T32" fmla="*/ 24 w 38"/>
                <a:gd name="T33" fmla="*/ 33 h 39"/>
                <a:gd name="T34" fmla="*/ 20 w 38"/>
                <a:gd name="T35" fmla="*/ 34 h 39"/>
                <a:gd name="T36" fmla="*/ 20 w 38"/>
                <a:gd name="T37" fmla="*/ 34 h 39"/>
                <a:gd name="T38" fmla="*/ 19 w 38"/>
                <a:gd name="T39" fmla="*/ 34 h 39"/>
                <a:gd name="T40" fmla="*/ 15 w 38"/>
                <a:gd name="T41" fmla="*/ 34 h 39"/>
                <a:gd name="T42" fmla="*/ 10 w 38"/>
                <a:gd name="T43" fmla="*/ 31 h 39"/>
                <a:gd name="T44" fmla="*/ 9 w 38"/>
                <a:gd name="T45" fmla="*/ 30 h 39"/>
                <a:gd name="T46" fmla="*/ 4 w 38"/>
                <a:gd name="T47" fmla="*/ 20 h 39"/>
                <a:gd name="T48" fmla="*/ 5 w 38"/>
                <a:gd name="T49" fmla="*/ 16 h 39"/>
                <a:gd name="T50" fmla="*/ 5 w 38"/>
                <a:gd name="T51" fmla="*/ 15 h 39"/>
                <a:gd name="T52" fmla="*/ 19 w 38"/>
                <a:gd name="T53" fmla="*/ 5 h 39"/>
                <a:gd name="T54" fmla="*/ 30 w 38"/>
                <a:gd name="T55" fmla="*/ 11 h 39"/>
                <a:gd name="T56" fmla="*/ 33 w 38"/>
                <a:gd name="T57" fmla="*/ 20 h 39"/>
                <a:gd name="T58" fmla="*/ 24 w 38"/>
                <a:gd name="T5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39">
                  <a:moveTo>
                    <a:pt x="34" y="8"/>
                  </a:moveTo>
                  <a:cubicBezTo>
                    <a:pt x="31" y="4"/>
                    <a:pt x="25" y="1"/>
                    <a:pt x="19" y="0"/>
                  </a:cubicBezTo>
                  <a:cubicBezTo>
                    <a:pt x="11" y="0"/>
                    <a:pt x="3" y="6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7"/>
                    <a:pt x="0" y="19"/>
                  </a:cubicBezTo>
                  <a:cubicBezTo>
                    <a:pt x="0" y="22"/>
                    <a:pt x="0" y="24"/>
                    <a:pt x="1" y="26"/>
                  </a:cubicBezTo>
                  <a:cubicBezTo>
                    <a:pt x="2" y="30"/>
                    <a:pt x="4" y="33"/>
                    <a:pt x="7" y="35"/>
                  </a:cubicBezTo>
                  <a:cubicBezTo>
                    <a:pt x="10" y="37"/>
                    <a:pt x="13" y="39"/>
                    <a:pt x="17" y="39"/>
                  </a:cubicBezTo>
                  <a:cubicBezTo>
                    <a:pt x="18" y="39"/>
                    <a:pt x="18" y="39"/>
                    <a:pt x="19" y="39"/>
                  </a:cubicBezTo>
                  <a:cubicBezTo>
                    <a:pt x="19" y="39"/>
                    <a:pt x="19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2" y="39"/>
                    <a:pt x="24" y="38"/>
                    <a:pt x="25" y="38"/>
                  </a:cubicBezTo>
                  <a:cubicBezTo>
                    <a:pt x="33" y="35"/>
                    <a:pt x="38" y="28"/>
                    <a:pt x="38" y="20"/>
                  </a:cubicBezTo>
                  <a:cubicBezTo>
                    <a:pt x="38" y="16"/>
                    <a:pt x="37" y="11"/>
                    <a:pt x="34" y="8"/>
                  </a:cubicBezTo>
                  <a:close/>
                  <a:moveTo>
                    <a:pt x="24" y="33"/>
                  </a:moveTo>
                  <a:cubicBezTo>
                    <a:pt x="24" y="33"/>
                    <a:pt x="24" y="33"/>
                    <a:pt x="24" y="33"/>
                  </a:cubicBezTo>
                  <a:cubicBezTo>
                    <a:pt x="23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6" y="34"/>
                    <a:pt x="15" y="34"/>
                  </a:cubicBezTo>
                  <a:cubicBezTo>
                    <a:pt x="13" y="33"/>
                    <a:pt x="11" y="32"/>
                    <a:pt x="10" y="31"/>
                  </a:cubicBezTo>
                  <a:cubicBezTo>
                    <a:pt x="10" y="31"/>
                    <a:pt x="9" y="30"/>
                    <a:pt x="9" y="30"/>
                  </a:cubicBezTo>
                  <a:cubicBezTo>
                    <a:pt x="6" y="27"/>
                    <a:pt x="4" y="24"/>
                    <a:pt x="4" y="20"/>
                  </a:cubicBezTo>
                  <a:cubicBezTo>
                    <a:pt x="4" y="18"/>
                    <a:pt x="5" y="17"/>
                    <a:pt x="5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7" y="9"/>
                    <a:pt x="13" y="5"/>
                    <a:pt x="19" y="5"/>
                  </a:cubicBezTo>
                  <a:cubicBezTo>
                    <a:pt x="24" y="5"/>
                    <a:pt x="28" y="8"/>
                    <a:pt x="30" y="11"/>
                  </a:cubicBezTo>
                  <a:cubicBezTo>
                    <a:pt x="32" y="13"/>
                    <a:pt x="33" y="17"/>
                    <a:pt x="33" y="20"/>
                  </a:cubicBezTo>
                  <a:cubicBezTo>
                    <a:pt x="33" y="26"/>
                    <a:pt x="29" y="31"/>
                    <a:pt x="24" y="33"/>
                  </a:cubicBezTo>
                  <a:close/>
                </a:path>
              </a:pathLst>
            </a:custGeom>
            <a:solidFill>
              <a:srgbClr val="4DA8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">
              <a:extLst>
                <a:ext uri="{FF2B5EF4-FFF2-40B4-BE49-F238E27FC236}">
                  <a16:creationId xmlns:a16="http://schemas.microsoft.com/office/drawing/2014/main" id="{7CE9DB0D-F4F2-4F15-AF9C-305E419E2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751" y="2687638"/>
              <a:ext cx="211137" cy="206375"/>
            </a:xfrm>
            <a:custGeom>
              <a:avLst/>
              <a:gdLst>
                <a:gd name="T0" fmla="*/ 20 w 41"/>
                <a:gd name="T1" fmla="*/ 11 h 40"/>
                <a:gd name="T2" fmla="*/ 35 w 41"/>
                <a:gd name="T3" fmla="*/ 31 h 40"/>
                <a:gd name="T4" fmla="*/ 34 w 41"/>
                <a:gd name="T5" fmla="*/ 39 h 40"/>
                <a:gd name="T6" fmla="*/ 14 w 41"/>
                <a:gd name="T7" fmla="*/ 37 h 40"/>
                <a:gd name="T8" fmla="*/ 6 w 41"/>
                <a:gd name="T9" fmla="*/ 19 h 40"/>
                <a:gd name="T10" fmla="*/ 7 w 41"/>
                <a:gd name="T11" fmla="*/ 2 h 40"/>
                <a:gd name="T12" fmla="*/ 20 w 41"/>
                <a:gd name="T13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0">
                  <a:moveTo>
                    <a:pt x="20" y="11"/>
                  </a:moveTo>
                  <a:cubicBezTo>
                    <a:pt x="20" y="11"/>
                    <a:pt x="31" y="28"/>
                    <a:pt x="35" y="31"/>
                  </a:cubicBezTo>
                  <a:cubicBezTo>
                    <a:pt x="41" y="35"/>
                    <a:pt x="37" y="39"/>
                    <a:pt x="34" y="39"/>
                  </a:cubicBezTo>
                  <a:cubicBezTo>
                    <a:pt x="31" y="39"/>
                    <a:pt x="17" y="40"/>
                    <a:pt x="14" y="37"/>
                  </a:cubicBezTo>
                  <a:cubicBezTo>
                    <a:pt x="11" y="33"/>
                    <a:pt x="9" y="22"/>
                    <a:pt x="6" y="19"/>
                  </a:cubicBezTo>
                  <a:cubicBezTo>
                    <a:pt x="3" y="16"/>
                    <a:pt x="0" y="5"/>
                    <a:pt x="7" y="2"/>
                  </a:cubicBezTo>
                  <a:cubicBezTo>
                    <a:pt x="14" y="0"/>
                    <a:pt x="20" y="11"/>
                    <a:pt x="20" y="1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67DBA1C4-03A3-4E2A-8F6F-1A7B44E89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913" y="2697163"/>
              <a:ext cx="134937" cy="144463"/>
            </a:xfrm>
            <a:custGeom>
              <a:avLst/>
              <a:gdLst>
                <a:gd name="T0" fmla="*/ 10 w 26"/>
                <a:gd name="T1" fmla="*/ 1 h 28"/>
                <a:gd name="T2" fmla="*/ 24 w 26"/>
                <a:gd name="T3" fmla="*/ 25 h 28"/>
                <a:gd name="T4" fmla="*/ 16 w 26"/>
                <a:gd name="T5" fmla="*/ 26 h 28"/>
                <a:gd name="T6" fmla="*/ 2 w 26"/>
                <a:gd name="T7" fmla="*/ 7 h 28"/>
                <a:gd name="T8" fmla="*/ 1 w 26"/>
                <a:gd name="T9" fmla="*/ 0 h 28"/>
                <a:gd name="T10" fmla="*/ 10 w 26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8">
                  <a:moveTo>
                    <a:pt x="10" y="1"/>
                  </a:moveTo>
                  <a:cubicBezTo>
                    <a:pt x="10" y="1"/>
                    <a:pt x="22" y="22"/>
                    <a:pt x="24" y="25"/>
                  </a:cubicBezTo>
                  <a:cubicBezTo>
                    <a:pt x="26" y="28"/>
                    <a:pt x="20" y="28"/>
                    <a:pt x="16" y="26"/>
                  </a:cubicBezTo>
                  <a:cubicBezTo>
                    <a:pt x="12" y="25"/>
                    <a:pt x="3" y="10"/>
                    <a:pt x="2" y="7"/>
                  </a:cubicBezTo>
                  <a:cubicBezTo>
                    <a:pt x="0" y="4"/>
                    <a:pt x="1" y="0"/>
                    <a:pt x="1" y="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00464E75-504D-4670-AF1E-3A2DCD6F1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038" y="2759076"/>
              <a:ext cx="26987" cy="107950"/>
            </a:xfrm>
            <a:custGeom>
              <a:avLst/>
              <a:gdLst>
                <a:gd name="T0" fmla="*/ 0 w 17"/>
                <a:gd name="T1" fmla="*/ 0 h 68"/>
                <a:gd name="T2" fmla="*/ 10 w 17"/>
                <a:gd name="T3" fmla="*/ 68 h 68"/>
                <a:gd name="T4" fmla="*/ 17 w 17"/>
                <a:gd name="T5" fmla="*/ 68 h 68"/>
                <a:gd name="T6" fmla="*/ 13 w 17"/>
                <a:gd name="T7" fmla="*/ 20 h 68"/>
                <a:gd name="T8" fmla="*/ 0 w 17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8">
                  <a:moveTo>
                    <a:pt x="0" y="0"/>
                  </a:moveTo>
                  <a:lnTo>
                    <a:pt x="10" y="68"/>
                  </a:lnTo>
                  <a:lnTo>
                    <a:pt x="17" y="68"/>
                  </a:lnTo>
                  <a:lnTo>
                    <a:pt x="13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">
              <a:extLst>
                <a:ext uri="{FF2B5EF4-FFF2-40B4-BE49-F238E27FC236}">
                  <a16:creationId xmlns:a16="http://schemas.microsoft.com/office/drawing/2014/main" id="{DF203998-690F-4824-95F0-F1408EFAD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6" y="2687638"/>
              <a:ext cx="211137" cy="206375"/>
            </a:xfrm>
            <a:custGeom>
              <a:avLst/>
              <a:gdLst>
                <a:gd name="T0" fmla="*/ 20 w 41"/>
                <a:gd name="T1" fmla="*/ 11 h 40"/>
                <a:gd name="T2" fmla="*/ 35 w 41"/>
                <a:gd name="T3" fmla="*/ 31 h 40"/>
                <a:gd name="T4" fmla="*/ 35 w 41"/>
                <a:gd name="T5" fmla="*/ 39 h 40"/>
                <a:gd name="T6" fmla="*/ 14 w 41"/>
                <a:gd name="T7" fmla="*/ 37 h 40"/>
                <a:gd name="T8" fmla="*/ 6 w 41"/>
                <a:gd name="T9" fmla="*/ 19 h 40"/>
                <a:gd name="T10" fmla="*/ 8 w 41"/>
                <a:gd name="T11" fmla="*/ 2 h 40"/>
                <a:gd name="T12" fmla="*/ 20 w 41"/>
                <a:gd name="T13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0">
                  <a:moveTo>
                    <a:pt x="20" y="11"/>
                  </a:moveTo>
                  <a:cubicBezTo>
                    <a:pt x="20" y="11"/>
                    <a:pt x="31" y="28"/>
                    <a:pt x="35" y="31"/>
                  </a:cubicBezTo>
                  <a:cubicBezTo>
                    <a:pt x="41" y="35"/>
                    <a:pt x="37" y="39"/>
                    <a:pt x="35" y="39"/>
                  </a:cubicBezTo>
                  <a:cubicBezTo>
                    <a:pt x="32" y="39"/>
                    <a:pt x="17" y="40"/>
                    <a:pt x="14" y="37"/>
                  </a:cubicBezTo>
                  <a:cubicBezTo>
                    <a:pt x="11" y="33"/>
                    <a:pt x="9" y="22"/>
                    <a:pt x="6" y="19"/>
                  </a:cubicBezTo>
                  <a:cubicBezTo>
                    <a:pt x="3" y="16"/>
                    <a:pt x="0" y="5"/>
                    <a:pt x="8" y="2"/>
                  </a:cubicBezTo>
                  <a:cubicBezTo>
                    <a:pt x="14" y="0"/>
                    <a:pt x="20" y="11"/>
                    <a:pt x="20" y="1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2">
              <a:extLst>
                <a:ext uri="{FF2B5EF4-FFF2-40B4-BE49-F238E27FC236}">
                  <a16:creationId xmlns:a16="http://schemas.microsoft.com/office/drawing/2014/main" id="{4685AA9A-971D-4E08-A735-A86B43015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3338" y="2697163"/>
              <a:ext cx="134937" cy="144463"/>
            </a:xfrm>
            <a:custGeom>
              <a:avLst/>
              <a:gdLst>
                <a:gd name="T0" fmla="*/ 10 w 26"/>
                <a:gd name="T1" fmla="*/ 1 h 28"/>
                <a:gd name="T2" fmla="*/ 24 w 26"/>
                <a:gd name="T3" fmla="*/ 25 h 28"/>
                <a:gd name="T4" fmla="*/ 16 w 26"/>
                <a:gd name="T5" fmla="*/ 26 h 28"/>
                <a:gd name="T6" fmla="*/ 2 w 26"/>
                <a:gd name="T7" fmla="*/ 7 h 28"/>
                <a:gd name="T8" fmla="*/ 2 w 26"/>
                <a:gd name="T9" fmla="*/ 0 h 28"/>
                <a:gd name="T10" fmla="*/ 10 w 26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8">
                  <a:moveTo>
                    <a:pt x="10" y="1"/>
                  </a:moveTo>
                  <a:cubicBezTo>
                    <a:pt x="10" y="1"/>
                    <a:pt x="22" y="22"/>
                    <a:pt x="24" y="25"/>
                  </a:cubicBezTo>
                  <a:cubicBezTo>
                    <a:pt x="26" y="28"/>
                    <a:pt x="20" y="28"/>
                    <a:pt x="16" y="26"/>
                  </a:cubicBezTo>
                  <a:cubicBezTo>
                    <a:pt x="13" y="25"/>
                    <a:pt x="3" y="10"/>
                    <a:pt x="2" y="7"/>
                  </a:cubicBezTo>
                  <a:cubicBezTo>
                    <a:pt x="0" y="4"/>
                    <a:pt x="2" y="0"/>
                    <a:pt x="2" y="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3">
              <a:extLst>
                <a:ext uri="{FF2B5EF4-FFF2-40B4-BE49-F238E27FC236}">
                  <a16:creationId xmlns:a16="http://schemas.microsoft.com/office/drawing/2014/main" id="{0B7E9EAB-5CDA-432B-B72B-1EDD64A02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2759076"/>
              <a:ext cx="20637" cy="107950"/>
            </a:xfrm>
            <a:custGeom>
              <a:avLst/>
              <a:gdLst>
                <a:gd name="T0" fmla="*/ 0 w 13"/>
                <a:gd name="T1" fmla="*/ 0 h 68"/>
                <a:gd name="T2" fmla="*/ 6 w 13"/>
                <a:gd name="T3" fmla="*/ 68 h 68"/>
                <a:gd name="T4" fmla="*/ 13 w 13"/>
                <a:gd name="T5" fmla="*/ 68 h 68"/>
                <a:gd name="T6" fmla="*/ 9 w 13"/>
                <a:gd name="T7" fmla="*/ 20 h 68"/>
                <a:gd name="T8" fmla="*/ 0 w 13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8">
                  <a:moveTo>
                    <a:pt x="0" y="0"/>
                  </a:moveTo>
                  <a:lnTo>
                    <a:pt x="6" y="68"/>
                  </a:lnTo>
                  <a:lnTo>
                    <a:pt x="13" y="68"/>
                  </a:lnTo>
                  <a:lnTo>
                    <a:pt x="9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4">
              <a:extLst>
                <a:ext uri="{FF2B5EF4-FFF2-40B4-BE49-F238E27FC236}">
                  <a16:creationId xmlns:a16="http://schemas.microsoft.com/office/drawing/2014/main" id="{E4A063FC-E8DF-460B-BBBC-C98B02C5D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1831976"/>
              <a:ext cx="754062" cy="890588"/>
            </a:xfrm>
            <a:custGeom>
              <a:avLst/>
              <a:gdLst>
                <a:gd name="T0" fmla="*/ 0 w 146"/>
                <a:gd name="T1" fmla="*/ 15 h 173"/>
                <a:gd name="T2" fmla="*/ 95 w 146"/>
                <a:gd name="T3" fmla="*/ 58 h 173"/>
                <a:gd name="T4" fmla="*/ 106 w 146"/>
                <a:gd name="T5" fmla="*/ 74 h 173"/>
                <a:gd name="T6" fmla="*/ 137 w 146"/>
                <a:gd name="T7" fmla="*/ 168 h 173"/>
                <a:gd name="T8" fmla="*/ 146 w 146"/>
                <a:gd name="T9" fmla="*/ 169 h 173"/>
                <a:gd name="T10" fmla="*/ 131 w 146"/>
                <a:gd name="T11" fmla="*/ 48 h 173"/>
                <a:gd name="T12" fmla="*/ 130 w 146"/>
                <a:gd name="T13" fmla="*/ 37 h 173"/>
                <a:gd name="T14" fmla="*/ 127 w 146"/>
                <a:gd name="T15" fmla="*/ 33 h 173"/>
                <a:gd name="T16" fmla="*/ 61 w 146"/>
                <a:gd name="T17" fmla="*/ 1 h 173"/>
                <a:gd name="T18" fmla="*/ 0 w 146"/>
                <a:gd name="T19" fmla="*/ 1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73">
                  <a:moveTo>
                    <a:pt x="0" y="15"/>
                  </a:moveTo>
                  <a:cubicBezTo>
                    <a:pt x="95" y="58"/>
                    <a:pt x="95" y="58"/>
                    <a:pt x="95" y="58"/>
                  </a:cubicBezTo>
                  <a:cubicBezTo>
                    <a:pt x="95" y="58"/>
                    <a:pt x="105" y="62"/>
                    <a:pt x="106" y="74"/>
                  </a:cubicBezTo>
                  <a:cubicBezTo>
                    <a:pt x="110" y="110"/>
                    <a:pt x="137" y="168"/>
                    <a:pt x="137" y="168"/>
                  </a:cubicBezTo>
                  <a:cubicBezTo>
                    <a:pt x="146" y="173"/>
                    <a:pt x="146" y="169"/>
                    <a:pt x="146" y="169"/>
                  </a:cubicBezTo>
                  <a:cubicBezTo>
                    <a:pt x="140" y="151"/>
                    <a:pt x="133" y="78"/>
                    <a:pt x="131" y="48"/>
                  </a:cubicBezTo>
                  <a:cubicBezTo>
                    <a:pt x="130" y="42"/>
                    <a:pt x="130" y="38"/>
                    <a:pt x="130" y="37"/>
                  </a:cubicBezTo>
                  <a:cubicBezTo>
                    <a:pt x="130" y="36"/>
                    <a:pt x="129" y="34"/>
                    <a:pt x="127" y="33"/>
                  </a:cubicBezTo>
                  <a:cubicBezTo>
                    <a:pt x="114" y="22"/>
                    <a:pt x="61" y="1"/>
                    <a:pt x="61" y="1"/>
                  </a:cubicBezTo>
                  <a:cubicBezTo>
                    <a:pt x="21" y="0"/>
                    <a:pt x="0" y="15"/>
                    <a:pt x="0" y="1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5">
              <a:extLst>
                <a:ext uri="{FF2B5EF4-FFF2-40B4-BE49-F238E27FC236}">
                  <a16:creationId xmlns:a16="http://schemas.microsoft.com/office/drawing/2014/main" id="{DF2D0090-B238-4502-9FE8-9B6F4A0B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800226"/>
              <a:ext cx="639762" cy="908050"/>
            </a:xfrm>
            <a:custGeom>
              <a:avLst/>
              <a:gdLst>
                <a:gd name="T0" fmla="*/ 3 w 124"/>
                <a:gd name="T1" fmla="*/ 40 h 176"/>
                <a:gd name="T2" fmla="*/ 43 w 124"/>
                <a:gd name="T3" fmla="*/ 62 h 176"/>
                <a:gd name="T4" fmla="*/ 87 w 124"/>
                <a:gd name="T5" fmla="*/ 62 h 176"/>
                <a:gd name="T6" fmla="*/ 71 w 124"/>
                <a:gd name="T7" fmla="*/ 110 h 176"/>
                <a:gd name="T8" fmla="*/ 55 w 124"/>
                <a:gd name="T9" fmla="*/ 174 h 176"/>
                <a:gd name="T10" fmla="*/ 63 w 124"/>
                <a:gd name="T11" fmla="*/ 175 h 176"/>
                <a:gd name="T12" fmla="*/ 111 w 124"/>
                <a:gd name="T13" fmla="*/ 88 h 176"/>
                <a:gd name="T14" fmla="*/ 124 w 124"/>
                <a:gd name="T15" fmla="*/ 52 h 176"/>
                <a:gd name="T16" fmla="*/ 123 w 124"/>
                <a:gd name="T17" fmla="*/ 44 h 176"/>
                <a:gd name="T18" fmla="*/ 113 w 124"/>
                <a:gd name="T19" fmla="*/ 37 h 176"/>
                <a:gd name="T20" fmla="*/ 61 w 124"/>
                <a:gd name="T21" fmla="*/ 12 h 176"/>
                <a:gd name="T22" fmla="*/ 15 w 124"/>
                <a:gd name="T23" fmla="*/ 0 h 176"/>
                <a:gd name="T24" fmla="*/ 3 w 124"/>
                <a:gd name="T25" fmla="*/ 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76">
                  <a:moveTo>
                    <a:pt x="3" y="40"/>
                  </a:moveTo>
                  <a:cubicBezTo>
                    <a:pt x="6" y="65"/>
                    <a:pt x="43" y="62"/>
                    <a:pt x="43" y="62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7" y="62"/>
                    <a:pt x="75" y="88"/>
                    <a:pt x="71" y="110"/>
                  </a:cubicBezTo>
                  <a:cubicBezTo>
                    <a:pt x="66" y="133"/>
                    <a:pt x="55" y="174"/>
                    <a:pt x="55" y="174"/>
                  </a:cubicBezTo>
                  <a:cubicBezTo>
                    <a:pt x="55" y="174"/>
                    <a:pt x="55" y="176"/>
                    <a:pt x="63" y="175"/>
                  </a:cubicBezTo>
                  <a:cubicBezTo>
                    <a:pt x="63" y="175"/>
                    <a:pt x="98" y="106"/>
                    <a:pt x="111" y="88"/>
                  </a:cubicBezTo>
                  <a:cubicBezTo>
                    <a:pt x="114" y="85"/>
                    <a:pt x="123" y="64"/>
                    <a:pt x="124" y="52"/>
                  </a:cubicBezTo>
                  <a:cubicBezTo>
                    <a:pt x="124" y="48"/>
                    <a:pt x="124" y="45"/>
                    <a:pt x="123" y="44"/>
                  </a:cubicBezTo>
                  <a:cubicBezTo>
                    <a:pt x="121" y="42"/>
                    <a:pt x="118" y="40"/>
                    <a:pt x="113" y="37"/>
                  </a:cubicBezTo>
                  <a:cubicBezTo>
                    <a:pt x="99" y="28"/>
                    <a:pt x="75" y="15"/>
                    <a:pt x="61" y="12"/>
                  </a:cubicBezTo>
                  <a:cubicBezTo>
                    <a:pt x="44" y="8"/>
                    <a:pt x="15" y="0"/>
                    <a:pt x="15" y="0"/>
                  </a:cubicBezTo>
                  <a:cubicBezTo>
                    <a:pt x="15" y="0"/>
                    <a:pt x="0" y="14"/>
                    <a:pt x="3" y="4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D7A75430-F757-4C3F-B200-FCD5CE756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719138"/>
              <a:ext cx="371475" cy="596900"/>
            </a:xfrm>
            <a:custGeom>
              <a:avLst/>
              <a:gdLst>
                <a:gd name="T0" fmla="*/ 6 w 72"/>
                <a:gd name="T1" fmla="*/ 53 h 116"/>
                <a:gd name="T2" fmla="*/ 3 w 72"/>
                <a:gd name="T3" fmla="*/ 27 h 116"/>
                <a:gd name="T4" fmla="*/ 37 w 72"/>
                <a:gd name="T5" fmla="*/ 6 h 116"/>
                <a:gd name="T6" fmla="*/ 59 w 72"/>
                <a:gd name="T7" fmla="*/ 43 h 116"/>
                <a:gd name="T8" fmla="*/ 63 w 72"/>
                <a:gd name="T9" fmla="*/ 74 h 116"/>
                <a:gd name="T10" fmla="*/ 62 w 72"/>
                <a:gd name="T11" fmla="*/ 92 h 116"/>
                <a:gd name="T12" fmla="*/ 71 w 72"/>
                <a:gd name="T13" fmla="*/ 108 h 116"/>
                <a:gd name="T14" fmla="*/ 36 w 72"/>
                <a:gd name="T15" fmla="*/ 86 h 116"/>
                <a:gd name="T16" fmla="*/ 6 w 72"/>
                <a:gd name="T17" fmla="*/ 5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16">
                  <a:moveTo>
                    <a:pt x="6" y="53"/>
                  </a:moveTo>
                  <a:cubicBezTo>
                    <a:pt x="6" y="53"/>
                    <a:pt x="0" y="40"/>
                    <a:pt x="3" y="27"/>
                  </a:cubicBezTo>
                  <a:cubicBezTo>
                    <a:pt x="6" y="13"/>
                    <a:pt x="18" y="0"/>
                    <a:pt x="37" y="6"/>
                  </a:cubicBezTo>
                  <a:cubicBezTo>
                    <a:pt x="55" y="12"/>
                    <a:pt x="70" y="26"/>
                    <a:pt x="59" y="43"/>
                  </a:cubicBezTo>
                  <a:cubicBezTo>
                    <a:pt x="48" y="59"/>
                    <a:pt x="69" y="67"/>
                    <a:pt x="63" y="74"/>
                  </a:cubicBezTo>
                  <a:cubicBezTo>
                    <a:pt x="58" y="82"/>
                    <a:pt x="60" y="90"/>
                    <a:pt x="62" y="92"/>
                  </a:cubicBezTo>
                  <a:cubicBezTo>
                    <a:pt x="64" y="94"/>
                    <a:pt x="72" y="100"/>
                    <a:pt x="71" y="108"/>
                  </a:cubicBezTo>
                  <a:cubicBezTo>
                    <a:pt x="70" y="116"/>
                    <a:pt x="36" y="86"/>
                    <a:pt x="36" y="86"/>
                  </a:cubicBezTo>
                  <a:cubicBezTo>
                    <a:pt x="36" y="86"/>
                    <a:pt x="17" y="48"/>
                    <a:pt x="6" y="53"/>
                  </a:cubicBezTo>
                  <a:close/>
                </a:path>
              </a:pathLst>
            </a:custGeom>
            <a:solidFill>
              <a:srgbClr val="464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6C45FB2C-295A-42EE-91DF-2E865ACD1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6" y="1760538"/>
              <a:ext cx="381000" cy="128588"/>
            </a:xfrm>
            <a:custGeom>
              <a:avLst/>
              <a:gdLst>
                <a:gd name="T0" fmla="*/ 74 w 74"/>
                <a:gd name="T1" fmla="*/ 12 h 25"/>
                <a:gd name="T2" fmla="*/ 0 w 74"/>
                <a:gd name="T3" fmla="*/ 8 h 25"/>
                <a:gd name="T4" fmla="*/ 74 w 74"/>
                <a:gd name="T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25">
                  <a:moveTo>
                    <a:pt x="74" y="12"/>
                  </a:moveTo>
                  <a:cubicBezTo>
                    <a:pt x="74" y="12"/>
                    <a:pt x="71" y="25"/>
                    <a:pt x="0" y="8"/>
                  </a:cubicBezTo>
                  <a:cubicBezTo>
                    <a:pt x="0" y="8"/>
                    <a:pt x="24" y="0"/>
                    <a:pt x="74" y="12"/>
                  </a:cubicBezTo>
                  <a:close/>
                </a:path>
              </a:pathLst>
            </a:custGeom>
            <a:solidFill>
              <a:srgbClr val="EB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0630F3C0-A778-488A-B9B0-478A17231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162051"/>
              <a:ext cx="552450" cy="700088"/>
            </a:xfrm>
            <a:custGeom>
              <a:avLst/>
              <a:gdLst>
                <a:gd name="T0" fmla="*/ 14 w 107"/>
                <a:gd name="T1" fmla="*/ 128 h 136"/>
                <a:gd name="T2" fmla="*/ 11 w 107"/>
                <a:gd name="T3" fmla="*/ 134 h 136"/>
                <a:gd name="T4" fmla="*/ 89 w 107"/>
                <a:gd name="T5" fmla="*/ 136 h 136"/>
                <a:gd name="T6" fmla="*/ 87 w 107"/>
                <a:gd name="T7" fmla="*/ 90 h 136"/>
                <a:gd name="T8" fmla="*/ 96 w 107"/>
                <a:gd name="T9" fmla="*/ 43 h 136"/>
                <a:gd name="T10" fmla="*/ 107 w 107"/>
                <a:gd name="T11" fmla="*/ 45 h 136"/>
                <a:gd name="T12" fmla="*/ 72 w 107"/>
                <a:gd name="T13" fmla="*/ 3 h 136"/>
                <a:gd name="T14" fmla="*/ 51 w 107"/>
                <a:gd name="T15" fmla="*/ 1 h 136"/>
                <a:gd name="T16" fmla="*/ 0 w 107"/>
                <a:gd name="T17" fmla="*/ 29 h 136"/>
                <a:gd name="T18" fmla="*/ 25 w 107"/>
                <a:gd name="T19" fmla="*/ 62 h 136"/>
                <a:gd name="T20" fmla="*/ 30 w 107"/>
                <a:gd name="T21" fmla="*/ 95 h 136"/>
                <a:gd name="T22" fmla="*/ 14 w 107"/>
                <a:gd name="T23" fmla="*/ 12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136">
                  <a:moveTo>
                    <a:pt x="14" y="128"/>
                  </a:moveTo>
                  <a:cubicBezTo>
                    <a:pt x="13" y="130"/>
                    <a:pt x="12" y="132"/>
                    <a:pt x="11" y="134"/>
                  </a:cubicBezTo>
                  <a:cubicBezTo>
                    <a:pt x="37" y="135"/>
                    <a:pt x="63" y="136"/>
                    <a:pt x="89" y="136"/>
                  </a:cubicBezTo>
                  <a:cubicBezTo>
                    <a:pt x="85" y="123"/>
                    <a:pt x="86" y="104"/>
                    <a:pt x="87" y="90"/>
                  </a:cubicBezTo>
                  <a:cubicBezTo>
                    <a:pt x="88" y="73"/>
                    <a:pt x="97" y="61"/>
                    <a:pt x="96" y="43"/>
                  </a:cubicBezTo>
                  <a:cubicBezTo>
                    <a:pt x="101" y="44"/>
                    <a:pt x="102" y="44"/>
                    <a:pt x="107" y="45"/>
                  </a:cubicBezTo>
                  <a:cubicBezTo>
                    <a:pt x="99" y="23"/>
                    <a:pt x="97" y="12"/>
                    <a:pt x="72" y="3"/>
                  </a:cubicBezTo>
                  <a:cubicBezTo>
                    <a:pt x="64" y="1"/>
                    <a:pt x="59" y="0"/>
                    <a:pt x="51" y="1"/>
                  </a:cubicBezTo>
                  <a:cubicBezTo>
                    <a:pt x="22" y="3"/>
                    <a:pt x="14" y="3"/>
                    <a:pt x="0" y="29"/>
                  </a:cubicBezTo>
                  <a:cubicBezTo>
                    <a:pt x="22" y="32"/>
                    <a:pt x="18" y="40"/>
                    <a:pt x="25" y="62"/>
                  </a:cubicBezTo>
                  <a:cubicBezTo>
                    <a:pt x="28" y="72"/>
                    <a:pt x="31" y="84"/>
                    <a:pt x="30" y="95"/>
                  </a:cubicBezTo>
                  <a:cubicBezTo>
                    <a:pt x="28" y="106"/>
                    <a:pt x="14" y="118"/>
                    <a:pt x="14" y="12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A47B6B43-DA97-49A9-9D4E-81830ED41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938" y="1033463"/>
              <a:ext cx="149225" cy="185738"/>
            </a:xfrm>
            <a:custGeom>
              <a:avLst/>
              <a:gdLst>
                <a:gd name="T0" fmla="*/ 11 w 29"/>
                <a:gd name="T1" fmla="*/ 34 h 36"/>
                <a:gd name="T2" fmla="*/ 2 w 29"/>
                <a:gd name="T3" fmla="*/ 25 h 36"/>
                <a:gd name="T4" fmla="*/ 3 w 29"/>
                <a:gd name="T5" fmla="*/ 17 h 36"/>
                <a:gd name="T6" fmla="*/ 3 w 29"/>
                <a:gd name="T7" fmla="*/ 13 h 36"/>
                <a:gd name="T8" fmla="*/ 3 w 29"/>
                <a:gd name="T9" fmla="*/ 8 h 36"/>
                <a:gd name="T10" fmla="*/ 24 w 29"/>
                <a:gd name="T11" fmla="*/ 4 h 36"/>
                <a:gd name="T12" fmla="*/ 26 w 29"/>
                <a:gd name="T13" fmla="*/ 25 h 36"/>
                <a:gd name="T14" fmla="*/ 11 w 29"/>
                <a:gd name="T15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6">
                  <a:moveTo>
                    <a:pt x="11" y="34"/>
                  </a:moveTo>
                  <a:cubicBezTo>
                    <a:pt x="0" y="32"/>
                    <a:pt x="2" y="25"/>
                    <a:pt x="2" y="25"/>
                  </a:cubicBezTo>
                  <a:cubicBezTo>
                    <a:pt x="2" y="25"/>
                    <a:pt x="3" y="21"/>
                    <a:pt x="3" y="17"/>
                  </a:cubicBezTo>
                  <a:cubicBezTo>
                    <a:pt x="3" y="16"/>
                    <a:pt x="3" y="15"/>
                    <a:pt x="3" y="13"/>
                  </a:cubicBezTo>
                  <a:cubicBezTo>
                    <a:pt x="3" y="11"/>
                    <a:pt x="3" y="9"/>
                    <a:pt x="3" y="8"/>
                  </a:cubicBezTo>
                  <a:cubicBezTo>
                    <a:pt x="2" y="0"/>
                    <a:pt x="24" y="4"/>
                    <a:pt x="24" y="4"/>
                  </a:cubicBezTo>
                  <a:cubicBezTo>
                    <a:pt x="24" y="4"/>
                    <a:pt x="22" y="20"/>
                    <a:pt x="26" y="25"/>
                  </a:cubicBezTo>
                  <a:cubicBezTo>
                    <a:pt x="29" y="30"/>
                    <a:pt x="23" y="36"/>
                    <a:pt x="11" y="34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B2445AF3-75CF-4ACA-9AF8-CE5EE7DFA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88" y="1136651"/>
              <a:ext cx="217487" cy="195263"/>
            </a:xfrm>
            <a:custGeom>
              <a:avLst/>
              <a:gdLst>
                <a:gd name="T0" fmla="*/ 0 w 42"/>
                <a:gd name="T1" fmla="*/ 5 h 38"/>
                <a:gd name="T2" fmla="*/ 32 w 42"/>
                <a:gd name="T3" fmla="*/ 38 h 38"/>
                <a:gd name="T4" fmla="*/ 36 w 42"/>
                <a:gd name="T5" fmla="*/ 6 h 38"/>
                <a:gd name="T6" fmla="*/ 0 w 42"/>
                <a:gd name="T7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8">
                  <a:moveTo>
                    <a:pt x="0" y="5"/>
                  </a:moveTo>
                  <a:cubicBezTo>
                    <a:pt x="0" y="5"/>
                    <a:pt x="24" y="32"/>
                    <a:pt x="32" y="38"/>
                  </a:cubicBezTo>
                  <a:cubicBezTo>
                    <a:pt x="32" y="38"/>
                    <a:pt x="42" y="29"/>
                    <a:pt x="36" y="6"/>
                  </a:cubicBezTo>
                  <a:cubicBezTo>
                    <a:pt x="36" y="6"/>
                    <a:pt x="25" y="0"/>
                    <a:pt x="0" y="5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">
              <a:extLst>
                <a:ext uri="{FF2B5EF4-FFF2-40B4-BE49-F238E27FC236}">
                  <a16:creationId xmlns:a16="http://schemas.microsoft.com/office/drawing/2014/main" id="{820D093E-11DF-4944-9F9B-8588C512F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638" y="796926"/>
              <a:ext cx="304800" cy="381000"/>
            </a:xfrm>
            <a:custGeom>
              <a:avLst/>
              <a:gdLst>
                <a:gd name="T0" fmla="*/ 12 w 59"/>
                <a:gd name="T1" fmla="*/ 6 h 74"/>
                <a:gd name="T2" fmla="*/ 12 w 59"/>
                <a:gd name="T3" fmla="*/ 52 h 74"/>
                <a:gd name="T4" fmla="*/ 49 w 59"/>
                <a:gd name="T5" fmla="*/ 38 h 74"/>
                <a:gd name="T6" fmla="*/ 43 w 59"/>
                <a:gd name="T7" fmla="*/ 7 h 74"/>
                <a:gd name="T8" fmla="*/ 12 w 59"/>
                <a:gd name="T9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4">
                  <a:moveTo>
                    <a:pt x="12" y="6"/>
                  </a:moveTo>
                  <a:cubicBezTo>
                    <a:pt x="12" y="6"/>
                    <a:pt x="0" y="30"/>
                    <a:pt x="12" y="52"/>
                  </a:cubicBezTo>
                  <a:cubicBezTo>
                    <a:pt x="24" y="74"/>
                    <a:pt x="47" y="42"/>
                    <a:pt x="49" y="38"/>
                  </a:cubicBezTo>
                  <a:cubicBezTo>
                    <a:pt x="51" y="35"/>
                    <a:pt x="59" y="14"/>
                    <a:pt x="43" y="7"/>
                  </a:cubicBezTo>
                  <a:cubicBezTo>
                    <a:pt x="26" y="1"/>
                    <a:pt x="15" y="0"/>
                    <a:pt x="12" y="6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">
              <a:extLst>
                <a:ext uri="{FF2B5EF4-FFF2-40B4-BE49-F238E27FC236}">
                  <a16:creationId xmlns:a16="http://schemas.microsoft.com/office/drawing/2014/main" id="{9C7B658E-4B17-4D4B-9397-3980E1143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739776"/>
              <a:ext cx="304800" cy="288925"/>
            </a:xfrm>
            <a:custGeom>
              <a:avLst/>
              <a:gdLst>
                <a:gd name="T0" fmla="*/ 13 w 59"/>
                <a:gd name="T1" fmla="*/ 26 h 56"/>
                <a:gd name="T2" fmla="*/ 4 w 59"/>
                <a:gd name="T3" fmla="*/ 45 h 56"/>
                <a:gd name="T4" fmla="*/ 10 w 59"/>
                <a:gd name="T5" fmla="*/ 15 h 56"/>
                <a:gd name="T6" fmla="*/ 46 w 59"/>
                <a:gd name="T7" fmla="*/ 20 h 56"/>
                <a:gd name="T8" fmla="*/ 43 w 59"/>
                <a:gd name="T9" fmla="*/ 56 h 56"/>
                <a:gd name="T10" fmla="*/ 13 w 59"/>
                <a:gd name="T11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6">
                  <a:moveTo>
                    <a:pt x="13" y="26"/>
                  </a:moveTo>
                  <a:cubicBezTo>
                    <a:pt x="13" y="26"/>
                    <a:pt x="5" y="37"/>
                    <a:pt x="4" y="45"/>
                  </a:cubicBezTo>
                  <a:cubicBezTo>
                    <a:pt x="4" y="45"/>
                    <a:pt x="0" y="29"/>
                    <a:pt x="10" y="15"/>
                  </a:cubicBezTo>
                  <a:cubicBezTo>
                    <a:pt x="19" y="0"/>
                    <a:pt x="43" y="14"/>
                    <a:pt x="46" y="20"/>
                  </a:cubicBezTo>
                  <a:cubicBezTo>
                    <a:pt x="49" y="26"/>
                    <a:pt x="59" y="31"/>
                    <a:pt x="43" y="56"/>
                  </a:cubicBezTo>
                  <a:cubicBezTo>
                    <a:pt x="43" y="56"/>
                    <a:pt x="15" y="37"/>
                    <a:pt x="13" y="26"/>
                  </a:cubicBezTo>
                  <a:close/>
                </a:path>
              </a:pathLst>
            </a:custGeom>
            <a:solidFill>
              <a:srgbClr val="464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3">
              <a:extLst>
                <a:ext uri="{FF2B5EF4-FFF2-40B4-BE49-F238E27FC236}">
                  <a16:creationId xmlns:a16="http://schemas.microsoft.com/office/drawing/2014/main" id="{A75620D7-C9E4-45B7-B7D0-7728E61E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1074738"/>
              <a:ext cx="50800" cy="46038"/>
            </a:xfrm>
            <a:custGeom>
              <a:avLst/>
              <a:gdLst>
                <a:gd name="T0" fmla="*/ 10 w 10"/>
                <a:gd name="T1" fmla="*/ 0 h 9"/>
                <a:gd name="T2" fmla="*/ 0 w 10"/>
                <a:gd name="T3" fmla="*/ 9 h 9"/>
                <a:gd name="T4" fmla="*/ 0 w 10"/>
                <a:gd name="T5" fmla="*/ 5 h 9"/>
                <a:gd name="T6" fmla="*/ 10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10" y="0"/>
                  </a:moveTo>
                  <a:cubicBezTo>
                    <a:pt x="10" y="0"/>
                    <a:pt x="8" y="5"/>
                    <a:pt x="0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5"/>
                    <a:pt x="6" y="5"/>
                    <a:pt x="10" y="0"/>
                  </a:cubicBezTo>
                  <a:close/>
                </a:path>
              </a:pathLst>
            </a:custGeom>
            <a:solidFill>
              <a:srgbClr val="A77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4">
              <a:extLst>
                <a:ext uri="{FF2B5EF4-FFF2-40B4-BE49-F238E27FC236}">
                  <a16:creationId xmlns:a16="http://schemas.microsoft.com/office/drawing/2014/main" id="{7EC26FFC-F7CA-4AB2-8A29-68599E35F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138" y="1703388"/>
              <a:ext cx="149225" cy="133350"/>
            </a:xfrm>
            <a:custGeom>
              <a:avLst/>
              <a:gdLst>
                <a:gd name="T0" fmla="*/ 24 w 29"/>
                <a:gd name="T1" fmla="*/ 2 h 26"/>
                <a:gd name="T2" fmla="*/ 16 w 29"/>
                <a:gd name="T3" fmla="*/ 3 h 26"/>
                <a:gd name="T4" fmla="*/ 8 w 29"/>
                <a:gd name="T5" fmla="*/ 2 h 26"/>
                <a:gd name="T6" fmla="*/ 0 w 29"/>
                <a:gd name="T7" fmla="*/ 2 h 26"/>
                <a:gd name="T8" fmla="*/ 11 w 29"/>
                <a:gd name="T9" fmla="*/ 6 h 26"/>
                <a:gd name="T10" fmla="*/ 5 w 29"/>
                <a:gd name="T11" fmla="*/ 13 h 26"/>
                <a:gd name="T12" fmla="*/ 17 w 29"/>
                <a:gd name="T13" fmla="*/ 23 h 26"/>
                <a:gd name="T14" fmla="*/ 25 w 29"/>
                <a:gd name="T15" fmla="*/ 13 h 26"/>
                <a:gd name="T16" fmla="*/ 29 w 29"/>
                <a:gd name="T17" fmla="*/ 10 h 26"/>
                <a:gd name="T18" fmla="*/ 24 w 29"/>
                <a:gd name="T1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6">
                  <a:moveTo>
                    <a:pt x="24" y="2"/>
                  </a:moveTo>
                  <a:cubicBezTo>
                    <a:pt x="24" y="2"/>
                    <a:pt x="19" y="4"/>
                    <a:pt x="16" y="3"/>
                  </a:cubicBezTo>
                  <a:cubicBezTo>
                    <a:pt x="13" y="2"/>
                    <a:pt x="9" y="2"/>
                    <a:pt x="8" y="2"/>
                  </a:cubicBezTo>
                  <a:cubicBezTo>
                    <a:pt x="6" y="2"/>
                    <a:pt x="0" y="0"/>
                    <a:pt x="0" y="2"/>
                  </a:cubicBezTo>
                  <a:cubicBezTo>
                    <a:pt x="0" y="4"/>
                    <a:pt x="9" y="6"/>
                    <a:pt x="11" y="6"/>
                  </a:cubicBezTo>
                  <a:cubicBezTo>
                    <a:pt x="13" y="7"/>
                    <a:pt x="6" y="11"/>
                    <a:pt x="5" y="13"/>
                  </a:cubicBezTo>
                  <a:cubicBezTo>
                    <a:pt x="4" y="15"/>
                    <a:pt x="13" y="26"/>
                    <a:pt x="17" y="23"/>
                  </a:cubicBezTo>
                  <a:cubicBezTo>
                    <a:pt x="22" y="20"/>
                    <a:pt x="24" y="13"/>
                    <a:pt x="25" y="13"/>
                  </a:cubicBezTo>
                  <a:cubicBezTo>
                    <a:pt x="26" y="12"/>
                    <a:pt x="29" y="10"/>
                    <a:pt x="29" y="10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5">
              <a:extLst>
                <a:ext uri="{FF2B5EF4-FFF2-40B4-BE49-F238E27FC236}">
                  <a16:creationId xmlns:a16="http://schemas.microsoft.com/office/drawing/2014/main" id="{F6812677-5EB4-4F20-8BB9-679A5421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863" y="1765301"/>
              <a:ext cx="128587" cy="128588"/>
            </a:xfrm>
            <a:custGeom>
              <a:avLst/>
              <a:gdLst>
                <a:gd name="T0" fmla="*/ 14 w 25"/>
                <a:gd name="T1" fmla="*/ 0 h 25"/>
                <a:gd name="T2" fmla="*/ 0 w 25"/>
                <a:gd name="T3" fmla="*/ 13 h 25"/>
                <a:gd name="T4" fmla="*/ 2 w 25"/>
                <a:gd name="T5" fmla="*/ 14 h 25"/>
                <a:gd name="T6" fmla="*/ 15 w 25"/>
                <a:gd name="T7" fmla="*/ 3 h 25"/>
                <a:gd name="T8" fmla="*/ 1 w 25"/>
                <a:gd name="T9" fmla="*/ 20 h 25"/>
                <a:gd name="T10" fmla="*/ 3 w 25"/>
                <a:gd name="T11" fmla="*/ 22 h 25"/>
                <a:gd name="T12" fmla="*/ 18 w 25"/>
                <a:gd name="T13" fmla="*/ 7 h 25"/>
                <a:gd name="T14" fmla="*/ 6 w 25"/>
                <a:gd name="T15" fmla="*/ 23 h 25"/>
                <a:gd name="T16" fmla="*/ 8 w 25"/>
                <a:gd name="T17" fmla="*/ 24 h 25"/>
                <a:gd name="T18" fmla="*/ 22 w 25"/>
                <a:gd name="T19" fmla="*/ 9 h 25"/>
                <a:gd name="T20" fmla="*/ 14 w 25"/>
                <a:gd name="T21" fmla="*/ 22 h 25"/>
                <a:gd name="T22" fmla="*/ 17 w 25"/>
                <a:gd name="T23" fmla="*/ 21 h 25"/>
                <a:gd name="T24" fmla="*/ 25 w 25"/>
                <a:gd name="T25" fmla="*/ 11 h 25"/>
                <a:gd name="T26" fmla="*/ 14 w 25"/>
                <a:gd name="T2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14" y="0"/>
                  </a:moveTo>
                  <a:cubicBezTo>
                    <a:pt x="14" y="0"/>
                    <a:pt x="0" y="11"/>
                    <a:pt x="0" y="13"/>
                  </a:cubicBezTo>
                  <a:cubicBezTo>
                    <a:pt x="0" y="14"/>
                    <a:pt x="1" y="15"/>
                    <a:pt x="2" y="14"/>
                  </a:cubicBezTo>
                  <a:cubicBezTo>
                    <a:pt x="3" y="13"/>
                    <a:pt x="15" y="3"/>
                    <a:pt x="15" y="3"/>
                  </a:cubicBezTo>
                  <a:cubicBezTo>
                    <a:pt x="15" y="3"/>
                    <a:pt x="2" y="19"/>
                    <a:pt x="1" y="20"/>
                  </a:cubicBezTo>
                  <a:cubicBezTo>
                    <a:pt x="1" y="21"/>
                    <a:pt x="2" y="23"/>
                    <a:pt x="3" y="22"/>
                  </a:cubicBezTo>
                  <a:cubicBezTo>
                    <a:pt x="4" y="22"/>
                    <a:pt x="18" y="7"/>
                    <a:pt x="18" y="7"/>
                  </a:cubicBezTo>
                  <a:cubicBezTo>
                    <a:pt x="18" y="7"/>
                    <a:pt x="6" y="22"/>
                    <a:pt x="6" y="23"/>
                  </a:cubicBezTo>
                  <a:cubicBezTo>
                    <a:pt x="6" y="24"/>
                    <a:pt x="7" y="25"/>
                    <a:pt x="8" y="24"/>
                  </a:cubicBezTo>
                  <a:cubicBezTo>
                    <a:pt x="9" y="23"/>
                    <a:pt x="22" y="9"/>
                    <a:pt x="22" y="9"/>
                  </a:cubicBezTo>
                  <a:cubicBezTo>
                    <a:pt x="22" y="9"/>
                    <a:pt x="13" y="21"/>
                    <a:pt x="14" y="22"/>
                  </a:cubicBezTo>
                  <a:cubicBezTo>
                    <a:pt x="14" y="23"/>
                    <a:pt x="15" y="24"/>
                    <a:pt x="17" y="21"/>
                  </a:cubicBezTo>
                  <a:cubicBezTo>
                    <a:pt x="19" y="18"/>
                    <a:pt x="25" y="11"/>
                    <a:pt x="25" y="1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6">
              <a:extLst>
                <a:ext uri="{FF2B5EF4-FFF2-40B4-BE49-F238E27FC236}">
                  <a16:creationId xmlns:a16="http://schemas.microsoft.com/office/drawing/2014/main" id="{53497541-6628-41DA-83AD-89337BFE2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1800226"/>
              <a:ext cx="788987" cy="334963"/>
            </a:xfrm>
            <a:custGeom>
              <a:avLst/>
              <a:gdLst>
                <a:gd name="T0" fmla="*/ 82 w 153"/>
                <a:gd name="T1" fmla="*/ 62 h 65"/>
                <a:gd name="T2" fmla="*/ 43 w 153"/>
                <a:gd name="T3" fmla="*/ 62 h 65"/>
                <a:gd name="T4" fmla="*/ 3 w 153"/>
                <a:gd name="T5" fmla="*/ 40 h 65"/>
                <a:gd name="T6" fmla="*/ 15 w 153"/>
                <a:gd name="T7" fmla="*/ 0 h 65"/>
                <a:gd name="T8" fmla="*/ 51 w 153"/>
                <a:gd name="T9" fmla="*/ 9 h 65"/>
                <a:gd name="T10" fmla="*/ 82 w 153"/>
                <a:gd name="T11" fmla="*/ 7 h 65"/>
                <a:gd name="T12" fmla="*/ 151 w 153"/>
                <a:gd name="T13" fmla="*/ 43 h 65"/>
                <a:gd name="T14" fmla="*/ 82 w 153"/>
                <a:gd name="T15" fmla="*/ 6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65">
                  <a:moveTo>
                    <a:pt x="82" y="62"/>
                  </a:moveTo>
                  <a:cubicBezTo>
                    <a:pt x="43" y="62"/>
                    <a:pt x="43" y="62"/>
                    <a:pt x="43" y="62"/>
                  </a:cubicBezTo>
                  <a:cubicBezTo>
                    <a:pt x="43" y="62"/>
                    <a:pt x="6" y="65"/>
                    <a:pt x="3" y="40"/>
                  </a:cubicBezTo>
                  <a:cubicBezTo>
                    <a:pt x="0" y="14"/>
                    <a:pt x="15" y="0"/>
                    <a:pt x="15" y="0"/>
                  </a:cubicBezTo>
                  <a:cubicBezTo>
                    <a:pt x="15" y="0"/>
                    <a:pt x="34" y="5"/>
                    <a:pt x="51" y="9"/>
                  </a:cubicBezTo>
                  <a:cubicBezTo>
                    <a:pt x="60" y="7"/>
                    <a:pt x="70" y="6"/>
                    <a:pt x="82" y="7"/>
                  </a:cubicBezTo>
                  <a:cubicBezTo>
                    <a:pt x="82" y="7"/>
                    <a:pt x="153" y="30"/>
                    <a:pt x="151" y="43"/>
                  </a:cubicBezTo>
                  <a:cubicBezTo>
                    <a:pt x="151" y="43"/>
                    <a:pt x="121" y="27"/>
                    <a:pt x="82" y="62"/>
                  </a:cubicBezTo>
                  <a:close/>
                </a:path>
              </a:pathLst>
            </a:custGeom>
            <a:solidFill>
              <a:srgbClr val="BF3B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7">
              <a:extLst>
                <a:ext uri="{FF2B5EF4-FFF2-40B4-BE49-F238E27FC236}">
                  <a16:creationId xmlns:a16="http://schemas.microsoft.com/office/drawing/2014/main" id="{EA6FD3B6-1D57-48DB-8493-0BAED2EF3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213" y="1889126"/>
              <a:ext cx="392112" cy="96838"/>
            </a:xfrm>
            <a:custGeom>
              <a:avLst/>
              <a:gdLst>
                <a:gd name="T0" fmla="*/ 0 w 247"/>
                <a:gd name="T1" fmla="*/ 3 h 61"/>
                <a:gd name="T2" fmla="*/ 247 w 247"/>
                <a:gd name="T3" fmla="*/ 0 h 61"/>
                <a:gd name="T4" fmla="*/ 123 w 247"/>
                <a:gd name="T5" fmla="*/ 61 h 61"/>
                <a:gd name="T6" fmla="*/ 0 w 247"/>
                <a:gd name="T7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61">
                  <a:moveTo>
                    <a:pt x="0" y="3"/>
                  </a:moveTo>
                  <a:lnTo>
                    <a:pt x="247" y="0"/>
                  </a:lnTo>
                  <a:lnTo>
                    <a:pt x="123" y="6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5E58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8">
              <a:extLst>
                <a:ext uri="{FF2B5EF4-FFF2-40B4-BE49-F238E27FC236}">
                  <a16:creationId xmlns:a16="http://schemas.microsoft.com/office/drawing/2014/main" id="{FB791101-CD6A-4807-95BF-CD31A9495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6" y="1806576"/>
              <a:ext cx="222250" cy="71438"/>
            </a:xfrm>
            <a:custGeom>
              <a:avLst/>
              <a:gdLst>
                <a:gd name="T0" fmla="*/ 39 w 43"/>
                <a:gd name="T1" fmla="*/ 8 h 14"/>
                <a:gd name="T2" fmla="*/ 1 w 43"/>
                <a:gd name="T3" fmla="*/ 8 h 14"/>
                <a:gd name="T4" fmla="*/ 0 w 43"/>
                <a:gd name="T5" fmla="*/ 0 h 14"/>
                <a:gd name="T6" fmla="*/ 43 w 43"/>
                <a:gd name="T7" fmla="*/ 3 h 14"/>
                <a:gd name="T8" fmla="*/ 39 w 43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4">
                  <a:moveTo>
                    <a:pt x="39" y="8"/>
                  </a:moveTo>
                  <a:cubicBezTo>
                    <a:pt x="39" y="8"/>
                    <a:pt x="22" y="14"/>
                    <a:pt x="1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3"/>
                    <a:pt x="43" y="3"/>
                    <a:pt x="43" y="3"/>
                  </a:cubicBezTo>
                  <a:lnTo>
                    <a:pt x="39" y="8"/>
                  </a:lnTo>
                  <a:close/>
                </a:path>
              </a:pathLst>
            </a:custGeom>
            <a:solidFill>
              <a:srgbClr val="BF3B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9">
              <a:extLst>
                <a:ext uri="{FF2B5EF4-FFF2-40B4-BE49-F238E27FC236}">
                  <a16:creationId xmlns:a16="http://schemas.microsoft.com/office/drawing/2014/main" id="{DC1A2A64-1385-4C71-B831-50370A234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213" y="1893888"/>
              <a:ext cx="211137" cy="92075"/>
            </a:xfrm>
            <a:custGeom>
              <a:avLst/>
              <a:gdLst>
                <a:gd name="T0" fmla="*/ 123 w 133"/>
                <a:gd name="T1" fmla="*/ 58 h 58"/>
                <a:gd name="T2" fmla="*/ 0 w 133"/>
                <a:gd name="T3" fmla="*/ 13 h 58"/>
                <a:gd name="T4" fmla="*/ 0 w 133"/>
                <a:gd name="T5" fmla="*/ 0 h 58"/>
                <a:gd name="T6" fmla="*/ 133 w 133"/>
                <a:gd name="T7" fmla="*/ 49 h 58"/>
                <a:gd name="T8" fmla="*/ 123 w 133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8">
                  <a:moveTo>
                    <a:pt x="123" y="58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33" y="49"/>
                  </a:lnTo>
                  <a:lnTo>
                    <a:pt x="123" y="58"/>
                  </a:lnTo>
                  <a:close/>
                </a:path>
              </a:pathLst>
            </a:custGeom>
            <a:solidFill>
              <a:srgbClr val="918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30">
              <a:extLst>
                <a:ext uri="{FF2B5EF4-FFF2-40B4-BE49-F238E27FC236}">
                  <a16:creationId xmlns:a16="http://schemas.microsoft.com/office/drawing/2014/main" id="{6DE3473D-9DDF-40EE-8C70-D94D8B533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526" y="1166813"/>
              <a:ext cx="412750" cy="731838"/>
            </a:xfrm>
            <a:custGeom>
              <a:avLst/>
              <a:gdLst>
                <a:gd name="T0" fmla="*/ 7 w 80"/>
                <a:gd name="T1" fmla="*/ 135 h 142"/>
                <a:gd name="T2" fmla="*/ 12 w 80"/>
                <a:gd name="T3" fmla="*/ 139 h 142"/>
                <a:gd name="T4" fmla="*/ 16 w 80"/>
                <a:gd name="T5" fmla="*/ 137 h 142"/>
                <a:gd name="T6" fmla="*/ 18 w 80"/>
                <a:gd name="T7" fmla="*/ 134 h 142"/>
                <a:gd name="T8" fmla="*/ 18 w 80"/>
                <a:gd name="T9" fmla="*/ 70 h 142"/>
                <a:gd name="T10" fmla="*/ 22 w 80"/>
                <a:gd name="T11" fmla="*/ 63 h 142"/>
                <a:gd name="T12" fmla="*/ 33 w 80"/>
                <a:gd name="T13" fmla="*/ 92 h 142"/>
                <a:gd name="T14" fmla="*/ 68 w 80"/>
                <a:gd name="T15" fmla="*/ 139 h 142"/>
                <a:gd name="T16" fmla="*/ 80 w 80"/>
                <a:gd name="T17" fmla="*/ 142 h 142"/>
                <a:gd name="T18" fmla="*/ 53 w 80"/>
                <a:gd name="T19" fmla="*/ 87 h 142"/>
                <a:gd name="T20" fmla="*/ 38 w 80"/>
                <a:gd name="T21" fmla="*/ 45 h 142"/>
                <a:gd name="T22" fmla="*/ 29 w 80"/>
                <a:gd name="T23" fmla="*/ 19 h 142"/>
                <a:gd name="T24" fmla="*/ 24 w 80"/>
                <a:gd name="T25" fmla="*/ 13 h 142"/>
                <a:gd name="T26" fmla="*/ 1 w 80"/>
                <a:gd name="T27" fmla="*/ 0 h 142"/>
                <a:gd name="T28" fmla="*/ 1 w 80"/>
                <a:gd name="T29" fmla="*/ 0 h 142"/>
                <a:gd name="T30" fmla="*/ 0 w 80"/>
                <a:gd name="T31" fmla="*/ 0 h 142"/>
                <a:gd name="T32" fmla="*/ 0 w 80"/>
                <a:gd name="T33" fmla="*/ 0 h 142"/>
                <a:gd name="T34" fmla="*/ 0 w 80"/>
                <a:gd name="T35" fmla="*/ 0 h 142"/>
                <a:gd name="T36" fmla="*/ 7 w 80"/>
                <a:gd name="T37" fmla="*/ 135 h 142"/>
                <a:gd name="T38" fmla="*/ 7 w 80"/>
                <a:gd name="T39" fmla="*/ 13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142">
                  <a:moveTo>
                    <a:pt x="7" y="135"/>
                  </a:moveTo>
                  <a:cubicBezTo>
                    <a:pt x="6" y="138"/>
                    <a:pt x="9" y="140"/>
                    <a:pt x="12" y="139"/>
                  </a:cubicBezTo>
                  <a:cubicBezTo>
                    <a:pt x="16" y="137"/>
                    <a:pt x="16" y="137"/>
                    <a:pt x="16" y="137"/>
                  </a:cubicBezTo>
                  <a:cubicBezTo>
                    <a:pt x="18" y="136"/>
                    <a:pt x="18" y="135"/>
                    <a:pt x="18" y="134"/>
                  </a:cubicBezTo>
                  <a:cubicBezTo>
                    <a:pt x="16" y="122"/>
                    <a:pt x="12" y="78"/>
                    <a:pt x="18" y="70"/>
                  </a:cubicBezTo>
                  <a:cubicBezTo>
                    <a:pt x="20" y="67"/>
                    <a:pt x="21" y="65"/>
                    <a:pt x="22" y="63"/>
                  </a:cubicBezTo>
                  <a:cubicBezTo>
                    <a:pt x="26" y="72"/>
                    <a:pt x="31" y="85"/>
                    <a:pt x="33" y="92"/>
                  </a:cubicBezTo>
                  <a:cubicBezTo>
                    <a:pt x="68" y="139"/>
                    <a:pt x="68" y="139"/>
                    <a:pt x="68" y="139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65" y="106"/>
                    <a:pt x="53" y="87"/>
                    <a:pt x="53" y="87"/>
                  </a:cubicBezTo>
                  <a:cubicBezTo>
                    <a:pt x="51" y="81"/>
                    <a:pt x="44" y="62"/>
                    <a:pt x="38" y="45"/>
                  </a:cubicBezTo>
                  <a:cubicBezTo>
                    <a:pt x="35" y="34"/>
                    <a:pt x="31" y="24"/>
                    <a:pt x="29" y="19"/>
                  </a:cubicBezTo>
                  <a:cubicBezTo>
                    <a:pt x="28" y="16"/>
                    <a:pt x="27" y="14"/>
                    <a:pt x="24" y="13"/>
                  </a:cubicBezTo>
                  <a:cubicBezTo>
                    <a:pt x="19" y="9"/>
                    <a:pt x="9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24"/>
                    <a:pt x="10" y="92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31">
              <a:extLst>
                <a:ext uri="{FF2B5EF4-FFF2-40B4-BE49-F238E27FC236}">
                  <a16:creationId xmlns:a16="http://schemas.microsoft.com/office/drawing/2014/main" id="{E9407920-93BE-4020-8E8A-644E0A1CD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1" y="1152526"/>
              <a:ext cx="701675" cy="715963"/>
            </a:xfrm>
            <a:custGeom>
              <a:avLst/>
              <a:gdLst>
                <a:gd name="T0" fmla="*/ 89 w 136"/>
                <a:gd name="T1" fmla="*/ 5 h 139"/>
                <a:gd name="T2" fmla="*/ 64 w 136"/>
                <a:gd name="T3" fmla="*/ 30 h 139"/>
                <a:gd name="T4" fmla="*/ 43 w 136"/>
                <a:gd name="T5" fmla="*/ 66 h 139"/>
                <a:gd name="T6" fmla="*/ 1 w 136"/>
                <a:gd name="T7" fmla="*/ 109 h 139"/>
                <a:gd name="T8" fmla="*/ 10 w 136"/>
                <a:gd name="T9" fmla="*/ 120 h 139"/>
                <a:gd name="T10" fmla="*/ 64 w 136"/>
                <a:gd name="T11" fmla="*/ 71 h 139"/>
                <a:gd name="T12" fmla="*/ 84 w 136"/>
                <a:gd name="T13" fmla="*/ 40 h 139"/>
                <a:gd name="T14" fmla="*/ 84 w 136"/>
                <a:gd name="T15" fmla="*/ 40 h 139"/>
                <a:gd name="T16" fmla="*/ 84 w 136"/>
                <a:gd name="T17" fmla="*/ 40 h 139"/>
                <a:gd name="T18" fmla="*/ 93 w 136"/>
                <a:gd name="T19" fmla="*/ 64 h 139"/>
                <a:gd name="T20" fmla="*/ 93 w 136"/>
                <a:gd name="T21" fmla="*/ 64 h 139"/>
                <a:gd name="T22" fmla="*/ 94 w 136"/>
                <a:gd name="T23" fmla="*/ 96 h 139"/>
                <a:gd name="T24" fmla="*/ 82 w 136"/>
                <a:gd name="T25" fmla="*/ 126 h 139"/>
                <a:gd name="T26" fmla="*/ 82 w 136"/>
                <a:gd name="T27" fmla="*/ 130 h 139"/>
                <a:gd name="T28" fmla="*/ 82 w 136"/>
                <a:gd name="T29" fmla="*/ 130 h 139"/>
                <a:gd name="T30" fmla="*/ 84 w 136"/>
                <a:gd name="T31" fmla="*/ 131 h 139"/>
                <a:gd name="T32" fmla="*/ 98 w 136"/>
                <a:gd name="T33" fmla="*/ 137 h 139"/>
                <a:gd name="T34" fmla="*/ 101 w 136"/>
                <a:gd name="T35" fmla="*/ 138 h 139"/>
                <a:gd name="T36" fmla="*/ 108 w 136"/>
                <a:gd name="T37" fmla="*/ 137 h 139"/>
                <a:gd name="T38" fmla="*/ 111 w 136"/>
                <a:gd name="T39" fmla="*/ 132 h 139"/>
                <a:gd name="T40" fmla="*/ 122 w 136"/>
                <a:gd name="T41" fmla="*/ 73 h 139"/>
                <a:gd name="T42" fmla="*/ 116 w 136"/>
                <a:gd name="T43" fmla="*/ 0 h 139"/>
                <a:gd name="T44" fmla="*/ 89 w 136"/>
                <a:gd name="T45" fmla="*/ 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39">
                  <a:moveTo>
                    <a:pt x="89" y="5"/>
                  </a:moveTo>
                  <a:cubicBezTo>
                    <a:pt x="84" y="5"/>
                    <a:pt x="71" y="18"/>
                    <a:pt x="64" y="30"/>
                  </a:cubicBezTo>
                  <a:cubicBezTo>
                    <a:pt x="57" y="44"/>
                    <a:pt x="49" y="60"/>
                    <a:pt x="43" y="66"/>
                  </a:cubicBezTo>
                  <a:cubicBezTo>
                    <a:pt x="32" y="75"/>
                    <a:pt x="2" y="110"/>
                    <a:pt x="1" y="109"/>
                  </a:cubicBezTo>
                  <a:cubicBezTo>
                    <a:pt x="0" y="109"/>
                    <a:pt x="9" y="119"/>
                    <a:pt x="10" y="120"/>
                  </a:cubicBezTo>
                  <a:cubicBezTo>
                    <a:pt x="11" y="120"/>
                    <a:pt x="59" y="78"/>
                    <a:pt x="64" y="71"/>
                  </a:cubicBezTo>
                  <a:cubicBezTo>
                    <a:pt x="69" y="65"/>
                    <a:pt x="80" y="39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1"/>
                    <a:pt x="89" y="50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6" y="74"/>
                    <a:pt x="95" y="84"/>
                    <a:pt x="94" y="96"/>
                  </a:cubicBezTo>
                  <a:cubicBezTo>
                    <a:pt x="93" y="105"/>
                    <a:pt x="86" y="119"/>
                    <a:pt x="82" y="126"/>
                  </a:cubicBezTo>
                  <a:cubicBezTo>
                    <a:pt x="82" y="127"/>
                    <a:pt x="82" y="129"/>
                    <a:pt x="82" y="130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0"/>
                    <a:pt x="83" y="131"/>
                    <a:pt x="84" y="131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4" y="139"/>
                    <a:pt x="106" y="138"/>
                    <a:pt x="108" y="137"/>
                  </a:cubicBezTo>
                  <a:cubicBezTo>
                    <a:pt x="110" y="136"/>
                    <a:pt x="111" y="134"/>
                    <a:pt x="111" y="132"/>
                  </a:cubicBezTo>
                  <a:cubicBezTo>
                    <a:pt x="114" y="107"/>
                    <a:pt x="118" y="82"/>
                    <a:pt x="122" y="73"/>
                  </a:cubicBezTo>
                  <a:cubicBezTo>
                    <a:pt x="136" y="32"/>
                    <a:pt x="116" y="0"/>
                    <a:pt x="116" y="0"/>
                  </a:cubicBezTo>
                  <a:cubicBezTo>
                    <a:pt x="116" y="0"/>
                    <a:pt x="93" y="3"/>
                    <a:pt x="89" y="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32">
              <a:extLst>
                <a:ext uri="{FF2B5EF4-FFF2-40B4-BE49-F238E27FC236}">
                  <a16:creationId xmlns:a16="http://schemas.microsoft.com/office/drawing/2014/main" id="{1A244BD4-BB42-497D-A605-032472AF3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476" y="1671638"/>
              <a:ext cx="490537" cy="314325"/>
            </a:xfrm>
            <a:custGeom>
              <a:avLst/>
              <a:gdLst>
                <a:gd name="T0" fmla="*/ 0 w 309"/>
                <a:gd name="T1" fmla="*/ 198 h 198"/>
                <a:gd name="T2" fmla="*/ 72 w 309"/>
                <a:gd name="T3" fmla="*/ 0 h 198"/>
                <a:gd name="T4" fmla="*/ 309 w 309"/>
                <a:gd name="T5" fmla="*/ 4 h 198"/>
                <a:gd name="T6" fmla="*/ 238 w 309"/>
                <a:gd name="T7" fmla="*/ 189 h 198"/>
                <a:gd name="T8" fmla="*/ 0 w 309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198">
                  <a:moveTo>
                    <a:pt x="0" y="198"/>
                  </a:moveTo>
                  <a:lnTo>
                    <a:pt x="72" y="0"/>
                  </a:lnTo>
                  <a:lnTo>
                    <a:pt x="309" y="4"/>
                  </a:lnTo>
                  <a:lnTo>
                    <a:pt x="238" y="189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6E67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33">
              <a:extLst>
                <a:ext uri="{FF2B5EF4-FFF2-40B4-BE49-F238E27FC236}">
                  <a16:creationId xmlns:a16="http://schemas.microsoft.com/office/drawing/2014/main" id="{1E98ACA5-4F54-4E56-AA6E-1BD605A9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6726" y="1774826"/>
              <a:ext cx="82550" cy="103188"/>
            </a:xfrm>
            <a:custGeom>
              <a:avLst/>
              <a:gdLst>
                <a:gd name="T0" fmla="*/ 2 w 16"/>
                <a:gd name="T1" fmla="*/ 7 h 20"/>
                <a:gd name="T2" fmla="*/ 4 w 16"/>
                <a:gd name="T3" fmla="*/ 18 h 20"/>
                <a:gd name="T4" fmla="*/ 13 w 16"/>
                <a:gd name="T5" fmla="*/ 13 h 20"/>
                <a:gd name="T6" fmla="*/ 12 w 16"/>
                <a:gd name="T7" fmla="*/ 2 h 20"/>
                <a:gd name="T8" fmla="*/ 2 w 16"/>
                <a:gd name="T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2" y="7"/>
                  </a:moveTo>
                  <a:cubicBezTo>
                    <a:pt x="0" y="12"/>
                    <a:pt x="1" y="16"/>
                    <a:pt x="4" y="18"/>
                  </a:cubicBezTo>
                  <a:cubicBezTo>
                    <a:pt x="7" y="20"/>
                    <a:pt x="11" y="17"/>
                    <a:pt x="13" y="13"/>
                  </a:cubicBezTo>
                  <a:cubicBezTo>
                    <a:pt x="16" y="8"/>
                    <a:pt x="15" y="3"/>
                    <a:pt x="12" y="2"/>
                  </a:cubicBezTo>
                  <a:cubicBezTo>
                    <a:pt x="9" y="0"/>
                    <a:pt x="5" y="3"/>
                    <a:pt x="2" y="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34">
              <a:extLst>
                <a:ext uri="{FF2B5EF4-FFF2-40B4-BE49-F238E27FC236}">
                  <a16:creationId xmlns:a16="http://schemas.microsoft.com/office/drawing/2014/main" id="{43918C3B-8961-4050-AAC4-1A7B64F37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938" y="930276"/>
              <a:ext cx="247650" cy="401638"/>
            </a:xfrm>
            <a:custGeom>
              <a:avLst/>
              <a:gdLst>
                <a:gd name="T0" fmla="*/ 15 w 48"/>
                <a:gd name="T1" fmla="*/ 4 h 78"/>
                <a:gd name="T2" fmla="*/ 15 w 48"/>
                <a:gd name="T3" fmla="*/ 17 h 78"/>
                <a:gd name="T4" fmla="*/ 17 w 48"/>
                <a:gd name="T5" fmla="*/ 36 h 78"/>
                <a:gd name="T6" fmla="*/ 20 w 48"/>
                <a:gd name="T7" fmla="*/ 69 h 78"/>
                <a:gd name="T8" fmla="*/ 43 w 48"/>
                <a:gd name="T9" fmla="*/ 55 h 78"/>
                <a:gd name="T10" fmla="*/ 33 w 48"/>
                <a:gd name="T11" fmla="*/ 29 h 78"/>
                <a:gd name="T12" fmla="*/ 15 w 48"/>
                <a:gd name="T13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8">
                  <a:moveTo>
                    <a:pt x="15" y="4"/>
                  </a:moveTo>
                  <a:cubicBezTo>
                    <a:pt x="15" y="4"/>
                    <a:pt x="20" y="11"/>
                    <a:pt x="15" y="17"/>
                  </a:cubicBezTo>
                  <a:cubicBezTo>
                    <a:pt x="11" y="23"/>
                    <a:pt x="17" y="29"/>
                    <a:pt x="17" y="36"/>
                  </a:cubicBezTo>
                  <a:cubicBezTo>
                    <a:pt x="18" y="43"/>
                    <a:pt x="0" y="60"/>
                    <a:pt x="20" y="69"/>
                  </a:cubicBezTo>
                  <a:cubicBezTo>
                    <a:pt x="41" y="78"/>
                    <a:pt x="48" y="63"/>
                    <a:pt x="43" y="55"/>
                  </a:cubicBezTo>
                  <a:cubicBezTo>
                    <a:pt x="37" y="47"/>
                    <a:pt x="34" y="41"/>
                    <a:pt x="33" y="29"/>
                  </a:cubicBezTo>
                  <a:cubicBezTo>
                    <a:pt x="33" y="18"/>
                    <a:pt x="29" y="0"/>
                    <a:pt x="15" y="4"/>
                  </a:cubicBezTo>
                  <a:close/>
                </a:path>
              </a:pathLst>
            </a:custGeom>
            <a:solidFill>
              <a:srgbClr val="464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5">
              <a:extLst>
                <a:ext uri="{FF2B5EF4-FFF2-40B4-BE49-F238E27FC236}">
                  <a16:creationId xmlns:a16="http://schemas.microsoft.com/office/drawing/2014/main" id="{C9D9C053-A742-4EBE-B2C3-B629C819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676" y="796926"/>
              <a:ext cx="222250" cy="195263"/>
            </a:xfrm>
            <a:custGeom>
              <a:avLst/>
              <a:gdLst>
                <a:gd name="T0" fmla="*/ 0 w 140"/>
                <a:gd name="T1" fmla="*/ 0 h 123"/>
                <a:gd name="T2" fmla="*/ 140 w 140"/>
                <a:gd name="T3" fmla="*/ 0 h 123"/>
                <a:gd name="T4" fmla="*/ 140 w 140"/>
                <a:gd name="T5" fmla="*/ 100 h 123"/>
                <a:gd name="T6" fmla="*/ 140 w 140"/>
                <a:gd name="T7" fmla="*/ 123 h 123"/>
                <a:gd name="T8" fmla="*/ 120 w 140"/>
                <a:gd name="T9" fmla="*/ 100 h 123"/>
                <a:gd name="T10" fmla="*/ 0 w 140"/>
                <a:gd name="T11" fmla="*/ 100 h 123"/>
                <a:gd name="T12" fmla="*/ 0 w 140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23">
                  <a:moveTo>
                    <a:pt x="0" y="0"/>
                  </a:moveTo>
                  <a:lnTo>
                    <a:pt x="140" y="0"/>
                  </a:lnTo>
                  <a:lnTo>
                    <a:pt x="140" y="100"/>
                  </a:lnTo>
                  <a:lnTo>
                    <a:pt x="140" y="123"/>
                  </a:lnTo>
                  <a:lnTo>
                    <a:pt x="120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9A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36">
              <a:extLst>
                <a:ext uri="{FF2B5EF4-FFF2-40B4-BE49-F238E27FC236}">
                  <a16:creationId xmlns:a16="http://schemas.microsoft.com/office/drawing/2014/main" id="{8246E411-2991-4B69-9356-092E910FD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26" y="3300413"/>
              <a:ext cx="754062" cy="1195388"/>
            </a:xfrm>
            <a:custGeom>
              <a:avLst/>
              <a:gdLst>
                <a:gd name="T0" fmla="*/ 95 w 146"/>
                <a:gd name="T1" fmla="*/ 0 h 232"/>
                <a:gd name="T2" fmla="*/ 46 w 146"/>
                <a:gd name="T3" fmla="*/ 161 h 232"/>
                <a:gd name="T4" fmla="*/ 114 w 146"/>
                <a:gd name="T5" fmla="*/ 170 h 232"/>
                <a:gd name="T6" fmla="*/ 99 w 146"/>
                <a:gd name="T7" fmla="*/ 92 h 232"/>
                <a:gd name="T8" fmla="*/ 95 w 146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232">
                  <a:moveTo>
                    <a:pt x="95" y="0"/>
                  </a:moveTo>
                  <a:cubicBezTo>
                    <a:pt x="95" y="0"/>
                    <a:pt x="0" y="90"/>
                    <a:pt x="46" y="161"/>
                  </a:cubicBezTo>
                  <a:cubicBezTo>
                    <a:pt x="93" y="232"/>
                    <a:pt x="114" y="170"/>
                    <a:pt x="114" y="170"/>
                  </a:cubicBezTo>
                  <a:cubicBezTo>
                    <a:pt x="114" y="170"/>
                    <a:pt x="146" y="179"/>
                    <a:pt x="99" y="92"/>
                  </a:cubicBezTo>
                  <a:cubicBezTo>
                    <a:pt x="77" y="51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BD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37">
              <a:extLst>
                <a:ext uri="{FF2B5EF4-FFF2-40B4-BE49-F238E27FC236}">
                  <a16:creationId xmlns:a16="http://schemas.microsoft.com/office/drawing/2014/main" id="{7DFB72E7-D6C4-43E1-B4F0-B335D66E7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6" y="2790826"/>
              <a:ext cx="1624012" cy="1982788"/>
            </a:xfrm>
            <a:custGeom>
              <a:avLst/>
              <a:gdLst>
                <a:gd name="T0" fmla="*/ 73 w 315"/>
                <a:gd name="T1" fmla="*/ 0 h 385"/>
                <a:gd name="T2" fmla="*/ 98 w 315"/>
                <a:gd name="T3" fmla="*/ 204 h 385"/>
                <a:gd name="T4" fmla="*/ 180 w 315"/>
                <a:gd name="T5" fmla="*/ 385 h 385"/>
                <a:gd name="T6" fmla="*/ 73 w 315"/>
                <a:gd name="T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385">
                  <a:moveTo>
                    <a:pt x="73" y="0"/>
                  </a:moveTo>
                  <a:cubicBezTo>
                    <a:pt x="73" y="0"/>
                    <a:pt x="0" y="86"/>
                    <a:pt x="98" y="204"/>
                  </a:cubicBezTo>
                  <a:cubicBezTo>
                    <a:pt x="195" y="323"/>
                    <a:pt x="180" y="385"/>
                    <a:pt x="180" y="385"/>
                  </a:cubicBezTo>
                  <a:cubicBezTo>
                    <a:pt x="180" y="385"/>
                    <a:pt x="315" y="180"/>
                    <a:pt x="73" y="0"/>
                  </a:cubicBezTo>
                  <a:close/>
                </a:path>
              </a:pathLst>
            </a:custGeom>
            <a:solidFill>
              <a:srgbClr val="DA85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38">
              <a:extLst>
                <a:ext uri="{FF2B5EF4-FFF2-40B4-BE49-F238E27FC236}">
                  <a16:creationId xmlns:a16="http://schemas.microsoft.com/office/drawing/2014/main" id="{C1AE9F02-A4F0-474A-B14B-F369B15E8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151" y="3325813"/>
              <a:ext cx="1397000" cy="1314450"/>
            </a:xfrm>
            <a:custGeom>
              <a:avLst/>
              <a:gdLst>
                <a:gd name="T0" fmla="*/ 226 w 271"/>
                <a:gd name="T1" fmla="*/ 246 h 255"/>
                <a:gd name="T2" fmla="*/ 167 w 271"/>
                <a:gd name="T3" fmla="*/ 83 h 255"/>
                <a:gd name="T4" fmla="*/ 0 w 271"/>
                <a:gd name="T5" fmla="*/ 0 h 255"/>
                <a:gd name="T6" fmla="*/ 226 w 271"/>
                <a:gd name="T7" fmla="*/ 24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255">
                  <a:moveTo>
                    <a:pt x="226" y="246"/>
                  </a:moveTo>
                  <a:cubicBezTo>
                    <a:pt x="271" y="255"/>
                    <a:pt x="235" y="123"/>
                    <a:pt x="167" y="83"/>
                  </a:cubicBezTo>
                  <a:cubicBezTo>
                    <a:pt x="99" y="43"/>
                    <a:pt x="38" y="39"/>
                    <a:pt x="0" y="0"/>
                  </a:cubicBezTo>
                  <a:cubicBezTo>
                    <a:pt x="0" y="0"/>
                    <a:pt x="3" y="201"/>
                    <a:pt x="226" y="246"/>
                  </a:cubicBezTo>
                  <a:close/>
                </a:path>
              </a:pathLst>
            </a:custGeom>
            <a:solidFill>
              <a:srgbClr val="F69A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39">
              <a:extLst>
                <a:ext uri="{FF2B5EF4-FFF2-40B4-BE49-F238E27FC236}">
                  <a16:creationId xmlns:a16="http://schemas.microsoft.com/office/drawing/2014/main" id="{6449CE10-836E-4C87-BBA1-2990B137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788" y="4830763"/>
              <a:ext cx="92075" cy="92075"/>
            </a:xfrm>
            <a:custGeom>
              <a:avLst/>
              <a:gdLst>
                <a:gd name="T0" fmla="*/ 0 w 18"/>
                <a:gd name="T1" fmla="*/ 11 h 18"/>
                <a:gd name="T2" fmla="*/ 2 w 18"/>
                <a:gd name="T3" fmla="*/ 5 h 18"/>
                <a:gd name="T4" fmla="*/ 7 w 18"/>
                <a:gd name="T5" fmla="*/ 2 h 18"/>
                <a:gd name="T6" fmla="*/ 14 w 18"/>
                <a:gd name="T7" fmla="*/ 1 h 18"/>
                <a:gd name="T8" fmla="*/ 15 w 18"/>
                <a:gd name="T9" fmla="*/ 2 h 18"/>
                <a:gd name="T10" fmla="*/ 16 w 18"/>
                <a:gd name="T11" fmla="*/ 4 h 18"/>
                <a:gd name="T12" fmla="*/ 17 w 18"/>
                <a:gd name="T13" fmla="*/ 7 h 18"/>
                <a:gd name="T14" fmla="*/ 17 w 18"/>
                <a:gd name="T15" fmla="*/ 9 h 18"/>
                <a:gd name="T16" fmla="*/ 18 w 18"/>
                <a:gd name="T17" fmla="*/ 12 h 18"/>
                <a:gd name="T18" fmla="*/ 15 w 18"/>
                <a:gd name="T19" fmla="*/ 13 h 18"/>
                <a:gd name="T20" fmla="*/ 6 w 18"/>
                <a:gd name="T21" fmla="*/ 18 h 18"/>
                <a:gd name="T22" fmla="*/ 0 w 18"/>
                <a:gd name="T23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8">
                  <a:moveTo>
                    <a:pt x="0" y="11"/>
                  </a:moveTo>
                  <a:cubicBezTo>
                    <a:pt x="0" y="11"/>
                    <a:pt x="2" y="6"/>
                    <a:pt x="2" y="5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10" y="1"/>
                    <a:pt x="13" y="0"/>
                    <a:pt x="14" y="1"/>
                  </a:cubicBezTo>
                  <a:cubicBezTo>
                    <a:pt x="14" y="1"/>
                    <a:pt x="15" y="1"/>
                    <a:pt x="15" y="2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6" y="4"/>
                    <a:pt x="17" y="5"/>
                    <a:pt x="17" y="7"/>
                  </a:cubicBezTo>
                  <a:cubicBezTo>
                    <a:pt x="17" y="7"/>
                    <a:pt x="18" y="8"/>
                    <a:pt x="17" y="9"/>
                  </a:cubicBezTo>
                  <a:cubicBezTo>
                    <a:pt x="17" y="9"/>
                    <a:pt x="18" y="10"/>
                    <a:pt x="18" y="12"/>
                  </a:cubicBezTo>
                  <a:cubicBezTo>
                    <a:pt x="18" y="12"/>
                    <a:pt x="16" y="13"/>
                    <a:pt x="15" y="13"/>
                  </a:cubicBezTo>
                  <a:cubicBezTo>
                    <a:pt x="15" y="14"/>
                    <a:pt x="10" y="17"/>
                    <a:pt x="6" y="18"/>
                  </a:cubicBezTo>
                  <a:cubicBezTo>
                    <a:pt x="6" y="18"/>
                    <a:pt x="1" y="18"/>
                    <a:pt x="0" y="11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40">
              <a:extLst>
                <a:ext uri="{FF2B5EF4-FFF2-40B4-BE49-F238E27FC236}">
                  <a16:creationId xmlns:a16="http://schemas.microsoft.com/office/drawing/2014/main" id="{F9D97D09-4644-4C72-919F-1CEBCF2A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13" y="4876801"/>
              <a:ext cx="31750" cy="31750"/>
            </a:xfrm>
            <a:custGeom>
              <a:avLst/>
              <a:gdLst>
                <a:gd name="T0" fmla="*/ 0 w 6"/>
                <a:gd name="T1" fmla="*/ 0 h 6"/>
                <a:gd name="T2" fmla="*/ 0 w 6"/>
                <a:gd name="T3" fmla="*/ 3 h 6"/>
                <a:gd name="T4" fmla="*/ 6 w 6"/>
                <a:gd name="T5" fmla="*/ 6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6" y="6"/>
                    <a:pt x="6" y="6"/>
                  </a:cubicBezTo>
                  <a:cubicBezTo>
                    <a:pt x="6" y="6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CF8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41">
              <a:extLst>
                <a:ext uri="{FF2B5EF4-FFF2-40B4-BE49-F238E27FC236}">
                  <a16:creationId xmlns:a16="http://schemas.microsoft.com/office/drawing/2014/main" id="{DCEA2113-5D9D-4FE4-8CF8-3D2273FD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63" y="6237288"/>
              <a:ext cx="73025" cy="46038"/>
            </a:xfrm>
            <a:custGeom>
              <a:avLst/>
              <a:gdLst>
                <a:gd name="T0" fmla="*/ 0 w 46"/>
                <a:gd name="T1" fmla="*/ 26 h 29"/>
                <a:gd name="T2" fmla="*/ 10 w 46"/>
                <a:gd name="T3" fmla="*/ 0 h 29"/>
                <a:gd name="T4" fmla="*/ 46 w 46"/>
                <a:gd name="T5" fmla="*/ 3 h 29"/>
                <a:gd name="T6" fmla="*/ 39 w 46"/>
                <a:gd name="T7" fmla="*/ 29 h 29"/>
                <a:gd name="T8" fmla="*/ 0 w 46"/>
                <a:gd name="T9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9">
                  <a:moveTo>
                    <a:pt x="0" y="26"/>
                  </a:moveTo>
                  <a:lnTo>
                    <a:pt x="10" y="0"/>
                  </a:lnTo>
                  <a:lnTo>
                    <a:pt x="46" y="3"/>
                  </a:lnTo>
                  <a:lnTo>
                    <a:pt x="39" y="29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B3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42">
              <a:extLst>
                <a:ext uri="{FF2B5EF4-FFF2-40B4-BE49-F238E27FC236}">
                  <a16:creationId xmlns:a16="http://schemas.microsoft.com/office/drawing/2014/main" id="{5D5B7A32-3377-445B-8B45-767EA7446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63" y="6253163"/>
              <a:ext cx="66675" cy="41275"/>
            </a:xfrm>
            <a:custGeom>
              <a:avLst/>
              <a:gdLst>
                <a:gd name="T0" fmla="*/ 0 w 42"/>
                <a:gd name="T1" fmla="*/ 13 h 26"/>
                <a:gd name="T2" fmla="*/ 3 w 42"/>
                <a:gd name="T3" fmla="*/ 26 h 26"/>
                <a:gd name="T4" fmla="*/ 42 w 42"/>
                <a:gd name="T5" fmla="*/ 19 h 26"/>
                <a:gd name="T6" fmla="*/ 39 w 42"/>
                <a:gd name="T7" fmla="*/ 0 h 26"/>
                <a:gd name="T8" fmla="*/ 0 w 42"/>
                <a:gd name="T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6">
                  <a:moveTo>
                    <a:pt x="0" y="13"/>
                  </a:moveTo>
                  <a:lnTo>
                    <a:pt x="3" y="26"/>
                  </a:lnTo>
                  <a:lnTo>
                    <a:pt x="42" y="19"/>
                  </a:lnTo>
                  <a:lnTo>
                    <a:pt x="39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555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43">
              <a:extLst>
                <a:ext uri="{FF2B5EF4-FFF2-40B4-BE49-F238E27FC236}">
                  <a16:creationId xmlns:a16="http://schemas.microsoft.com/office/drawing/2014/main" id="{4B2835AB-C1E7-41AC-840B-26F3CB744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863" y="5434013"/>
              <a:ext cx="336550" cy="819150"/>
            </a:xfrm>
            <a:custGeom>
              <a:avLst/>
              <a:gdLst>
                <a:gd name="T0" fmla="*/ 65 w 65"/>
                <a:gd name="T1" fmla="*/ 37 h 159"/>
                <a:gd name="T2" fmla="*/ 61 w 65"/>
                <a:gd name="T3" fmla="*/ 57 h 159"/>
                <a:gd name="T4" fmla="*/ 60 w 65"/>
                <a:gd name="T5" fmla="*/ 63 h 159"/>
                <a:gd name="T6" fmla="*/ 55 w 65"/>
                <a:gd name="T7" fmla="*/ 86 h 159"/>
                <a:gd name="T8" fmla="*/ 16 w 65"/>
                <a:gd name="T9" fmla="*/ 159 h 159"/>
                <a:gd name="T10" fmla="*/ 0 w 65"/>
                <a:gd name="T11" fmla="*/ 156 h 159"/>
                <a:gd name="T12" fmla="*/ 31 w 65"/>
                <a:gd name="T13" fmla="*/ 79 h 159"/>
                <a:gd name="T14" fmla="*/ 35 w 65"/>
                <a:gd name="T15" fmla="*/ 0 h 159"/>
                <a:gd name="T16" fmla="*/ 65 w 65"/>
                <a:gd name="T17" fmla="*/ 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59">
                  <a:moveTo>
                    <a:pt x="65" y="37"/>
                  </a:moveTo>
                  <a:cubicBezTo>
                    <a:pt x="65" y="37"/>
                    <a:pt x="63" y="46"/>
                    <a:pt x="61" y="57"/>
                  </a:cubicBezTo>
                  <a:cubicBezTo>
                    <a:pt x="61" y="59"/>
                    <a:pt x="60" y="61"/>
                    <a:pt x="60" y="63"/>
                  </a:cubicBezTo>
                  <a:cubicBezTo>
                    <a:pt x="58" y="73"/>
                    <a:pt x="56" y="83"/>
                    <a:pt x="55" y="86"/>
                  </a:cubicBezTo>
                  <a:cubicBezTo>
                    <a:pt x="53" y="90"/>
                    <a:pt x="16" y="159"/>
                    <a:pt x="16" y="159"/>
                  </a:cubicBezTo>
                  <a:cubicBezTo>
                    <a:pt x="16" y="159"/>
                    <a:pt x="1" y="157"/>
                    <a:pt x="0" y="156"/>
                  </a:cubicBezTo>
                  <a:cubicBezTo>
                    <a:pt x="0" y="156"/>
                    <a:pt x="31" y="81"/>
                    <a:pt x="31" y="79"/>
                  </a:cubicBezTo>
                  <a:cubicBezTo>
                    <a:pt x="31" y="76"/>
                    <a:pt x="35" y="0"/>
                    <a:pt x="35" y="0"/>
                  </a:cubicBezTo>
                  <a:cubicBezTo>
                    <a:pt x="35" y="0"/>
                    <a:pt x="64" y="32"/>
                    <a:pt x="65" y="3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44">
              <a:extLst>
                <a:ext uri="{FF2B5EF4-FFF2-40B4-BE49-F238E27FC236}">
                  <a16:creationId xmlns:a16="http://schemas.microsoft.com/office/drawing/2014/main" id="{BCBD2EB7-3D11-409D-9709-279E448B3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076" y="5330826"/>
              <a:ext cx="360362" cy="952500"/>
            </a:xfrm>
            <a:custGeom>
              <a:avLst/>
              <a:gdLst>
                <a:gd name="T0" fmla="*/ 48 w 70"/>
                <a:gd name="T1" fmla="*/ 15 h 185"/>
                <a:gd name="T2" fmla="*/ 64 w 70"/>
                <a:gd name="T3" fmla="*/ 96 h 185"/>
                <a:gd name="T4" fmla="*/ 70 w 70"/>
                <a:gd name="T5" fmla="*/ 178 h 185"/>
                <a:gd name="T6" fmla="*/ 55 w 70"/>
                <a:gd name="T7" fmla="*/ 182 h 185"/>
                <a:gd name="T8" fmla="*/ 37 w 70"/>
                <a:gd name="T9" fmla="*/ 97 h 185"/>
                <a:gd name="T10" fmla="*/ 3 w 70"/>
                <a:gd name="T11" fmla="*/ 27 h 185"/>
                <a:gd name="T12" fmla="*/ 1 w 70"/>
                <a:gd name="T13" fmla="*/ 11 h 185"/>
                <a:gd name="T14" fmla="*/ 48 w 70"/>
                <a:gd name="T15" fmla="*/ 1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85">
                  <a:moveTo>
                    <a:pt x="48" y="15"/>
                  </a:moveTo>
                  <a:cubicBezTo>
                    <a:pt x="48" y="15"/>
                    <a:pt x="62" y="90"/>
                    <a:pt x="64" y="96"/>
                  </a:cubicBezTo>
                  <a:cubicBezTo>
                    <a:pt x="65" y="102"/>
                    <a:pt x="70" y="178"/>
                    <a:pt x="70" y="178"/>
                  </a:cubicBezTo>
                  <a:cubicBezTo>
                    <a:pt x="70" y="178"/>
                    <a:pt x="67" y="185"/>
                    <a:pt x="55" y="182"/>
                  </a:cubicBezTo>
                  <a:cubicBezTo>
                    <a:pt x="55" y="182"/>
                    <a:pt x="39" y="100"/>
                    <a:pt x="37" y="97"/>
                  </a:cubicBezTo>
                  <a:cubicBezTo>
                    <a:pt x="32" y="87"/>
                    <a:pt x="5" y="35"/>
                    <a:pt x="3" y="27"/>
                  </a:cubicBezTo>
                  <a:cubicBezTo>
                    <a:pt x="0" y="20"/>
                    <a:pt x="1" y="11"/>
                    <a:pt x="1" y="11"/>
                  </a:cubicBezTo>
                  <a:cubicBezTo>
                    <a:pt x="1" y="11"/>
                    <a:pt x="21" y="0"/>
                    <a:pt x="48" y="1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45">
              <a:extLst>
                <a:ext uri="{FF2B5EF4-FFF2-40B4-BE49-F238E27FC236}">
                  <a16:creationId xmlns:a16="http://schemas.microsoft.com/office/drawing/2014/main" id="{A969EFAD-D7F1-4AA0-8373-0AF08A459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701" y="4876801"/>
              <a:ext cx="227012" cy="252413"/>
            </a:xfrm>
            <a:custGeom>
              <a:avLst/>
              <a:gdLst>
                <a:gd name="T0" fmla="*/ 8 w 44"/>
                <a:gd name="T1" fmla="*/ 6 h 49"/>
                <a:gd name="T2" fmla="*/ 16 w 44"/>
                <a:gd name="T3" fmla="*/ 22 h 49"/>
                <a:gd name="T4" fmla="*/ 36 w 44"/>
                <a:gd name="T5" fmla="*/ 0 h 49"/>
                <a:gd name="T6" fmla="*/ 43 w 44"/>
                <a:gd name="T7" fmla="*/ 12 h 49"/>
                <a:gd name="T8" fmla="*/ 17 w 44"/>
                <a:gd name="T9" fmla="*/ 49 h 49"/>
                <a:gd name="T10" fmla="*/ 0 w 44"/>
                <a:gd name="T11" fmla="*/ 26 h 49"/>
                <a:gd name="T12" fmla="*/ 8 w 44"/>
                <a:gd name="T1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9">
                  <a:moveTo>
                    <a:pt x="8" y="6"/>
                  </a:moveTo>
                  <a:cubicBezTo>
                    <a:pt x="8" y="6"/>
                    <a:pt x="14" y="22"/>
                    <a:pt x="16" y="22"/>
                  </a:cubicBezTo>
                  <a:cubicBezTo>
                    <a:pt x="17" y="22"/>
                    <a:pt x="36" y="0"/>
                    <a:pt x="36" y="0"/>
                  </a:cubicBezTo>
                  <a:cubicBezTo>
                    <a:pt x="36" y="0"/>
                    <a:pt x="44" y="10"/>
                    <a:pt x="43" y="12"/>
                  </a:cubicBezTo>
                  <a:cubicBezTo>
                    <a:pt x="41" y="13"/>
                    <a:pt x="20" y="49"/>
                    <a:pt x="17" y="49"/>
                  </a:cubicBezTo>
                  <a:cubicBezTo>
                    <a:pt x="14" y="48"/>
                    <a:pt x="0" y="26"/>
                    <a:pt x="0" y="26"/>
                  </a:cubicBezTo>
                  <a:cubicBezTo>
                    <a:pt x="0" y="26"/>
                    <a:pt x="0" y="9"/>
                    <a:pt x="8" y="6"/>
                  </a:cubicBezTo>
                  <a:close/>
                </a:path>
              </a:pathLst>
            </a:custGeom>
            <a:solidFill>
              <a:srgbClr val="E18A0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C10DDCFB-147C-4108-B2E1-817865D59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438" y="4752976"/>
              <a:ext cx="293687" cy="752475"/>
            </a:xfrm>
            <a:custGeom>
              <a:avLst/>
              <a:gdLst>
                <a:gd name="T0" fmla="*/ 18 w 57"/>
                <a:gd name="T1" fmla="*/ 0 h 146"/>
                <a:gd name="T2" fmla="*/ 40 w 57"/>
                <a:gd name="T3" fmla="*/ 18 h 146"/>
                <a:gd name="T4" fmla="*/ 56 w 57"/>
                <a:gd name="T5" fmla="*/ 50 h 146"/>
                <a:gd name="T6" fmla="*/ 51 w 57"/>
                <a:gd name="T7" fmla="*/ 111 h 146"/>
                <a:gd name="T8" fmla="*/ 52 w 57"/>
                <a:gd name="T9" fmla="*/ 129 h 146"/>
                <a:gd name="T10" fmla="*/ 1 w 57"/>
                <a:gd name="T11" fmla="*/ 146 h 146"/>
                <a:gd name="T12" fmla="*/ 7 w 57"/>
                <a:gd name="T13" fmla="*/ 90 h 146"/>
                <a:gd name="T14" fmla="*/ 18 w 57"/>
                <a:gd name="T1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46">
                  <a:moveTo>
                    <a:pt x="18" y="0"/>
                  </a:moveTo>
                  <a:cubicBezTo>
                    <a:pt x="18" y="0"/>
                    <a:pt x="35" y="13"/>
                    <a:pt x="40" y="18"/>
                  </a:cubicBezTo>
                  <a:cubicBezTo>
                    <a:pt x="44" y="23"/>
                    <a:pt x="57" y="44"/>
                    <a:pt x="56" y="50"/>
                  </a:cubicBezTo>
                  <a:cubicBezTo>
                    <a:pt x="52" y="74"/>
                    <a:pt x="51" y="95"/>
                    <a:pt x="51" y="111"/>
                  </a:cubicBezTo>
                  <a:cubicBezTo>
                    <a:pt x="50" y="125"/>
                    <a:pt x="55" y="129"/>
                    <a:pt x="52" y="129"/>
                  </a:cubicBezTo>
                  <a:cubicBezTo>
                    <a:pt x="49" y="129"/>
                    <a:pt x="7" y="145"/>
                    <a:pt x="1" y="146"/>
                  </a:cubicBezTo>
                  <a:cubicBezTo>
                    <a:pt x="1" y="146"/>
                    <a:pt x="5" y="96"/>
                    <a:pt x="7" y="90"/>
                  </a:cubicBezTo>
                  <a:cubicBezTo>
                    <a:pt x="9" y="84"/>
                    <a:pt x="0" y="23"/>
                    <a:pt x="18" y="0"/>
                  </a:cubicBezTo>
                  <a:close/>
                </a:path>
              </a:pathLst>
            </a:custGeom>
            <a:solidFill>
              <a:srgbClr val="F69A1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47">
              <a:extLst>
                <a:ext uri="{FF2B5EF4-FFF2-40B4-BE49-F238E27FC236}">
                  <a16:creationId xmlns:a16="http://schemas.microsoft.com/office/drawing/2014/main" id="{92B28516-A12D-44D9-8A3A-CB3744D3C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826" y="4629151"/>
              <a:ext cx="252412" cy="190500"/>
            </a:xfrm>
            <a:custGeom>
              <a:avLst/>
              <a:gdLst>
                <a:gd name="T0" fmla="*/ 41 w 49"/>
                <a:gd name="T1" fmla="*/ 0 h 37"/>
                <a:gd name="T2" fmla="*/ 45 w 49"/>
                <a:gd name="T3" fmla="*/ 19 h 37"/>
                <a:gd name="T4" fmla="*/ 49 w 49"/>
                <a:gd name="T5" fmla="*/ 37 h 37"/>
                <a:gd name="T6" fmla="*/ 3 w 49"/>
                <a:gd name="T7" fmla="*/ 36 h 37"/>
                <a:gd name="T8" fmla="*/ 2 w 49"/>
                <a:gd name="T9" fmla="*/ 27 h 37"/>
                <a:gd name="T10" fmla="*/ 0 w 49"/>
                <a:gd name="T11" fmla="*/ 19 h 37"/>
                <a:gd name="T12" fmla="*/ 41 w 49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7">
                  <a:moveTo>
                    <a:pt x="41" y="0"/>
                  </a:moveTo>
                  <a:cubicBezTo>
                    <a:pt x="45" y="19"/>
                    <a:pt x="45" y="19"/>
                    <a:pt x="45" y="19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27" y="31"/>
                    <a:pt x="3" y="3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4" y="14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D9D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48">
              <a:extLst>
                <a:ext uri="{FF2B5EF4-FFF2-40B4-BE49-F238E27FC236}">
                  <a16:creationId xmlns:a16="http://schemas.microsoft.com/office/drawing/2014/main" id="{105E4DCB-1BDE-46DC-8B9E-BCA29E21B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238" y="6262688"/>
              <a:ext cx="227012" cy="139700"/>
            </a:xfrm>
            <a:custGeom>
              <a:avLst/>
              <a:gdLst>
                <a:gd name="T0" fmla="*/ 3 w 44"/>
                <a:gd name="T1" fmla="*/ 6 h 27"/>
                <a:gd name="T2" fmla="*/ 12 w 44"/>
                <a:gd name="T3" fmla="*/ 4 h 27"/>
                <a:gd name="T4" fmla="*/ 16 w 44"/>
                <a:gd name="T5" fmla="*/ 1 h 27"/>
                <a:gd name="T6" fmla="*/ 19 w 44"/>
                <a:gd name="T7" fmla="*/ 7 h 27"/>
                <a:gd name="T8" fmla="*/ 33 w 44"/>
                <a:gd name="T9" fmla="*/ 16 h 27"/>
                <a:gd name="T10" fmla="*/ 43 w 44"/>
                <a:gd name="T11" fmla="*/ 19 h 27"/>
                <a:gd name="T12" fmla="*/ 32 w 44"/>
                <a:gd name="T13" fmla="*/ 26 h 27"/>
                <a:gd name="T14" fmla="*/ 3 w 44"/>
                <a:gd name="T15" fmla="*/ 25 h 27"/>
                <a:gd name="T16" fmla="*/ 3 w 44"/>
                <a:gd name="T17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7">
                  <a:moveTo>
                    <a:pt x="3" y="6"/>
                  </a:moveTo>
                  <a:cubicBezTo>
                    <a:pt x="3" y="6"/>
                    <a:pt x="12" y="5"/>
                    <a:pt x="12" y="4"/>
                  </a:cubicBezTo>
                  <a:cubicBezTo>
                    <a:pt x="13" y="4"/>
                    <a:pt x="15" y="0"/>
                    <a:pt x="16" y="1"/>
                  </a:cubicBezTo>
                  <a:cubicBezTo>
                    <a:pt x="17" y="2"/>
                    <a:pt x="17" y="6"/>
                    <a:pt x="19" y="7"/>
                  </a:cubicBezTo>
                  <a:cubicBezTo>
                    <a:pt x="20" y="8"/>
                    <a:pt x="31" y="15"/>
                    <a:pt x="33" y="16"/>
                  </a:cubicBezTo>
                  <a:cubicBezTo>
                    <a:pt x="34" y="18"/>
                    <a:pt x="42" y="17"/>
                    <a:pt x="43" y="19"/>
                  </a:cubicBezTo>
                  <a:cubicBezTo>
                    <a:pt x="44" y="22"/>
                    <a:pt x="44" y="27"/>
                    <a:pt x="32" y="26"/>
                  </a:cubicBezTo>
                  <a:cubicBezTo>
                    <a:pt x="19" y="24"/>
                    <a:pt x="5" y="26"/>
                    <a:pt x="3" y="25"/>
                  </a:cubicBezTo>
                  <a:cubicBezTo>
                    <a:pt x="0" y="24"/>
                    <a:pt x="2" y="10"/>
                    <a:pt x="3" y="6"/>
                  </a:cubicBezTo>
                  <a:close/>
                </a:path>
              </a:pathLst>
            </a:custGeom>
            <a:solidFill>
              <a:srgbClr val="BF3B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49">
              <a:extLst>
                <a:ext uri="{FF2B5EF4-FFF2-40B4-BE49-F238E27FC236}">
                  <a16:creationId xmlns:a16="http://schemas.microsoft.com/office/drawing/2014/main" id="{CD18797B-E7FF-4FDF-AF99-C3E5DB9AB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701" y="6257926"/>
              <a:ext cx="227012" cy="158750"/>
            </a:xfrm>
            <a:custGeom>
              <a:avLst/>
              <a:gdLst>
                <a:gd name="T0" fmla="*/ 6 w 44"/>
                <a:gd name="T1" fmla="*/ 4 h 31"/>
                <a:gd name="T2" fmla="*/ 15 w 44"/>
                <a:gd name="T3" fmla="*/ 3 h 31"/>
                <a:gd name="T4" fmla="*/ 20 w 44"/>
                <a:gd name="T5" fmla="*/ 0 h 31"/>
                <a:gd name="T6" fmla="*/ 22 w 44"/>
                <a:gd name="T7" fmla="*/ 7 h 31"/>
                <a:gd name="T8" fmla="*/ 34 w 44"/>
                <a:gd name="T9" fmla="*/ 18 h 31"/>
                <a:gd name="T10" fmla="*/ 44 w 44"/>
                <a:gd name="T11" fmla="*/ 23 h 31"/>
                <a:gd name="T12" fmla="*/ 31 w 44"/>
                <a:gd name="T13" fmla="*/ 27 h 31"/>
                <a:gd name="T14" fmla="*/ 3 w 44"/>
                <a:gd name="T15" fmla="*/ 22 h 31"/>
                <a:gd name="T16" fmla="*/ 6 w 44"/>
                <a:gd name="T17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1">
                  <a:moveTo>
                    <a:pt x="6" y="4"/>
                  </a:moveTo>
                  <a:cubicBezTo>
                    <a:pt x="6" y="4"/>
                    <a:pt x="15" y="3"/>
                    <a:pt x="15" y="3"/>
                  </a:cubicBezTo>
                  <a:cubicBezTo>
                    <a:pt x="16" y="3"/>
                    <a:pt x="18" y="0"/>
                    <a:pt x="20" y="0"/>
                  </a:cubicBezTo>
                  <a:cubicBezTo>
                    <a:pt x="21" y="1"/>
                    <a:pt x="20" y="6"/>
                    <a:pt x="22" y="7"/>
                  </a:cubicBezTo>
                  <a:cubicBezTo>
                    <a:pt x="23" y="8"/>
                    <a:pt x="32" y="17"/>
                    <a:pt x="34" y="18"/>
                  </a:cubicBezTo>
                  <a:cubicBezTo>
                    <a:pt x="35" y="20"/>
                    <a:pt x="43" y="20"/>
                    <a:pt x="44" y="23"/>
                  </a:cubicBezTo>
                  <a:cubicBezTo>
                    <a:pt x="44" y="25"/>
                    <a:pt x="43" y="31"/>
                    <a:pt x="31" y="27"/>
                  </a:cubicBezTo>
                  <a:cubicBezTo>
                    <a:pt x="19" y="24"/>
                    <a:pt x="5" y="24"/>
                    <a:pt x="3" y="22"/>
                  </a:cubicBezTo>
                  <a:cubicBezTo>
                    <a:pt x="0" y="20"/>
                    <a:pt x="4" y="7"/>
                    <a:pt x="6" y="4"/>
                  </a:cubicBezTo>
                  <a:close/>
                </a:path>
              </a:pathLst>
            </a:custGeom>
            <a:solidFill>
              <a:srgbClr val="BF3B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50">
              <a:extLst>
                <a:ext uri="{FF2B5EF4-FFF2-40B4-BE49-F238E27FC236}">
                  <a16:creationId xmlns:a16="http://schemas.microsoft.com/office/drawing/2014/main" id="{6B9FC543-C41B-49E3-8338-38719C522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301" y="5427663"/>
              <a:ext cx="73025" cy="82550"/>
            </a:xfrm>
            <a:custGeom>
              <a:avLst/>
              <a:gdLst>
                <a:gd name="T0" fmla="*/ 10 w 14"/>
                <a:gd name="T1" fmla="*/ 0 h 16"/>
                <a:gd name="T2" fmla="*/ 12 w 14"/>
                <a:gd name="T3" fmla="*/ 5 h 16"/>
                <a:gd name="T4" fmla="*/ 4 w 14"/>
                <a:gd name="T5" fmla="*/ 16 h 16"/>
                <a:gd name="T6" fmla="*/ 0 w 14"/>
                <a:gd name="T7" fmla="*/ 6 h 16"/>
                <a:gd name="T8" fmla="*/ 10 w 1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6">
                  <a:moveTo>
                    <a:pt x="10" y="0"/>
                  </a:moveTo>
                  <a:cubicBezTo>
                    <a:pt x="10" y="0"/>
                    <a:pt x="11" y="4"/>
                    <a:pt x="12" y="5"/>
                  </a:cubicBezTo>
                  <a:cubicBezTo>
                    <a:pt x="14" y="6"/>
                    <a:pt x="4" y="16"/>
                    <a:pt x="4" y="16"/>
                  </a:cubicBezTo>
                  <a:cubicBezTo>
                    <a:pt x="4" y="16"/>
                    <a:pt x="0" y="7"/>
                    <a:pt x="0" y="6"/>
                  </a:cubicBezTo>
                  <a:cubicBezTo>
                    <a:pt x="0" y="5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1F63BAB9-A8D8-4C34-88E4-3A815A4EC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4805363"/>
              <a:ext cx="247650" cy="669925"/>
            </a:xfrm>
            <a:custGeom>
              <a:avLst/>
              <a:gdLst>
                <a:gd name="T0" fmla="*/ 14 w 48"/>
                <a:gd name="T1" fmla="*/ 10 h 130"/>
                <a:gd name="T2" fmla="*/ 1 w 48"/>
                <a:gd name="T3" fmla="*/ 72 h 130"/>
                <a:gd name="T4" fmla="*/ 36 w 48"/>
                <a:gd name="T5" fmla="*/ 130 h 130"/>
                <a:gd name="T6" fmla="*/ 48 w 48"/>
                <a:gd name="T7" fmla="*/ 123 h 130"/>
                <a:gd name="T8" fmla="*/ 19 w 48"/>
                <a:gd name="T9" fmla="*/ 68 h 130"/>
                <a:gd name="T10" fmla="*/ 33 w 48"/>
                <a:gd name="T11" fmla="*/ 20 h 130"/>
                <a:gd name="T12" fmla="*/ 28 w 48"/>
                <a:gd name="T13" fmla="*/ 5 h 130"/>
                <a:gd name="T14" fmla="*/ 14 w 48"/>
                <a:gd name="T15" fmla="*/ 1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30">
                  <a:moveTo>
                    <a:pt x="14" y="10"/>
                  </a:moveTo>
                  <a:cubicBezTo>
                    <a:pt x="14" y="10"/>
                    <a:pt x="2" y="66"/>
                    <a:pt x="1" y="72"/>
                  </a:cubicBezTo>
                  <a:cubicBezTo>
                    <a:pt x="0" y="78"/>
                    <a:pt x="36" y="130"/>
                    <a:pt x="36" y="130"/>
                  </a:cubicBezTo>
                  <a:cubicBezTo>
                    <a:pt x="48" y="123"/>
                    <a:pt x="48" y="123"/>
                    <a:pt x="48" y="123"/>
                  </a:cubicBezTo>
                  <a:cubicBezTo>
                    <a:pt x="48" y="123"/>
                    <a:pt x="19" y="70"/>
                    <a:pt x="19" y="68"/>
                  </a:cubicBezTo>
                  <a:cubicBezTo>
                    <a:pt x="19" y="66"/>
                    <a:pt x="33" y="20"/>
                    <a:pt x="33" y="20"/>
                  </a:cubicBezTo>
                  <a:cubicBezTo>
                    <a:pt x="33" y="20"/>
                    <a:pt x="39" y="10"/>
                    <a:pt x="28" y="5"/>
                  </a:cubicBezTo>
                  <a:cubicBezTo>
                    <a:pt x="18" y="0"/>
                    <a:pt x="14" y="10"/>
                    <a:pt x="14" y="10"/>
                  </a:cubicBezTo>
                  <a:close/>
                </a:path>
              </a:pathLst>
            </a:custGeom>
            <a:solidFill>
              <a:srgbClr val="F8B2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52">
              <a:extLst>
                <a:ext uri="{FF2B5EF4-FFF2-40B4-BE49-F238E27FC236}">
                  <a16:creationId xmlns:a16="http://schemas.microsoft.com/office/drawing/2014/main" id="{3652C6FC-2DAA-470C-A113-47CA31E46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776" y="5448301"/>
              <a:ext cx="112712" cy="160338"/>
            </a:xfrm>
            <a:custGeom>
              <a:avLst/>
              <a:gdLst>
                <a:gd name="T0" fmla="*/ 19 w 22"/>
                <a:gd name="T1" fmla="*/ 0 h 31"/>
                <a:gd name="T2" fmla="*/ 22 w 22"/>
                <a:gd name="T3" fmla="*/ 25 h 31"/>
                <a:gd name="T4" fmla="*/ 1 w 22"/>
                <a:gd name="T5" fmla="*/ 10 h 31"/>
                <a:gd name="T6" fmla="*/ 19 w 2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1">
                  <a:moveTo>
                    <a:pt x="19" y="0"/>
                  </a:moveTo>
                  <a:cubicBezTo>
                    <a:pt x="19" y="0"/>
                    <a:pt x="22" y="19"/>
                    <a:pt x="22" y="25"/>
                  </a:cubicBezTo>
                  <a:cubicBezTo>
                    <a:pt x="22" y="31"/>
                    <a:pt x="0" y="16"/>
                    <a:pt x="1" y="1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53">
              <a:extLst>
                <a:ext uri="{FF2B5EF4-FFF2-40B4-BE49-F238E27FC236}">
                  <a16:creationId xmlns:a16="http://schemas.microsoft.com/office/drawing/2014/main" id="{BE2743E1-B534-45E9-8169-AC0F34200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513" y="4624388"/>
              <a:ext cx="160337" cy="298450"/>
            </a:xfrm>
            <a:custGeom>
              <a:avLst/>
              <a:gdLst>
                <a:gd name="T0" fmla="*/ 0 w 31"/>
                <a:gd name="T1" fmla="*/ 25 h 58"/>
                <a:gd name="T2" fmla="*/ 29 w 31"/>
                <a:gd name="T3" fmla="*/ 54 h 58"/>
                <a:gd name="T4" fmla="*/ 18 w 31"/>
                <a:gd name="T5" fmla="*/ 37 h 58"/>
                <a:gd name="T6" fmla="*/ 18 w 31"/>
                <a:gd name="T7" fmla="*/ 28 h 58"/>
                <a:gd name="T8" fmla="*/ 19 w 31"/>
                <a:gd name="T9" fmla="*/ 21 h 58"/>
                <a:gd name="T10" fmla="*/ 5 w 31"/>
                <a:gd name="T11" fmla="*/ 7 h 58"/>
                <a:gd name="T12" fmla="*/ 0 w 31"/>
                <a:gd name="T13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8">
                  <a:moveTo>
                    <a:pt x="0" y="25"/>
                  </a:moveTo>
                  <a:cubicBezTo>
                    <a:pt x="0" y="25"/>
                    <a:pt x="31" y="58"/>
                    <a:pt x="29" y="54"/>
                  </a:cubicBezTo>
                  <a:cubicBezTo>
                    <a:pt x="22" y="41"/>
                    <a:pt x="17" y="39"/>
                    <a:pt x="18" y="37"/>
                  </a:cubicBezTo>
                  <a:cubicBezTo>
                    <a:pt x="18" y="35"/>
                    <a:pt x="18" y="29"/>
                    <a:pt x="18" y="28"/>
                  </a:cubicBezTo>
                  <a:cubicBezTo>
                    <a:pt x="19" y="24"/>
                    <a:pt x="19" y="21"/>
                    <a:pt x="19" y="21"/>
                  </a:cubicBezTo>
                  <a:cubicBezTo>
                    <a:pt x="19" y="21"/>
                    <a:pt x="4" y="0"/>
                    <a:pt x="5" y="7"/>
                  </a:cubicBezTo>
                  <a:cubicBezTo>
                    <a:pt x="5" y="1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54">
              <a:extLst>
                <a:ext uri="{FF2B5EF4-FFF2-40B4-BE49-F238E27FC236}">
                  <a16:creationId xmlns:a16="http://schemas.microsoft.com/office/drawing/2014/main" id="{2F722BE8-6FCB-46DE-8C3C-C6EEC7DCA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6" y="4500563"/>
              <a:ext cx="200025" cy="268288"/>
            </a:xfrm>
            <a:custGeom>
              <a:avLst/>
              <a:gdLst>
                <a:gd name="T0" fmla="*/ 32 w 39"/>
                <a:gd name="T1" fmla="*/ 10 h 52"/>
                <a:gd name="T2" fmla="*/ 36 w 39"/>
                <a:gd name="T3" fmla="*/ 22 h 52"/>
                <a:gd name="T4" fmla="*/ 36 w 39"/>
                <a:gd name="T5" fmla="*/ 29 h 52"/>
                <a:gd name="T6" fmla="*/ 39 w 39"/>
                <a:gd name="T7" fmla="*/ 39 h 52"/>
                <a:gd name="T8" fmla="*/ 34 w 39"/>
                <a:gd name="T9" fmla="*/ 43 h 52"/>
                <a:gd name="T10" fmla="*/ 29 w 39"/>
                <a:gd name="T11" fmla="*/ 52 h 52"/>
                <a:gd name="T12" fmla="*/ 10 w 39"/>
                <a:gd name="T13" fmla="*/ 44 h 52"/>
                <a:gd name="T14" fmla="*/ 2 w 39"/>
                <a:gd name="T15" fmla="*/ 21 h 52"/>
                <a:gd name="T16" fmla="*/ 30 w 39"/>
                <a:gd name="T17" fmla="*/ 5 h 52"/>
                <a:gd name="T18" fmla="*/ 32 w 39"/>
                <a:gd name="T1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2" y="10"/>
                  </a:moveTo>
                  <a:cubicBezTo>
                    <a:pt x="32" y="10"/>
                    <a:pt x="36" y="20"/>
                    <a:pt x="36" y="22"/>
                  </a:cubicBezTo>
                  <a:cubicBezTo>
                    <a:pt x="36" y="24"/>
                    <a:pt x="36" y="26"/>
                    <a:pt x="36" y="29"/>
                  </a:cubicBezTo>
                  <a:cubicBezTo>
                    <a:pt x="37" y="32"/>
                    <a:pt x="39" y="37"/>
                    <a:pt x="39" y="39"/>
                  </a:cubicBezTo>
                  <a:cubicBezTo>
                    <a:pt x="38" y="41"/>
                    <a:pt x="34" y="40"/>
                    <a:pt x="34" y="43"/>
                  </a:cubicBezTo>
                  <a:cubicBezTo>
                    <a:pt x="33" y="46"/>
                    <a:pt x="30" y="52"/>
                    <a:pt x="29" y="52"/>
                  </a:cubicBezTo>
                  <a:cubicBezTo>
                    <a:pt x="25" y="52"/>
                    <a:pt x="11" y="47"/>
                    <a:pt x="10" y="44"/>
                  </a:cubicBezTo>
                  <a:cubicBezTo>
                    <a:pt x="9" y="41"/>
                    <a:pt x="4" y="24"/>
                    <a:pt x="2" y="21"/>
                  </a:cubicBezTo>
                  <a:cubicBezTo>
                    <a:pt x="0" y="17"/>
                    <a:pt x="27" y="0"/>
                    <a:pt x="30" y="5"/>
                  </a:cubicBezTo>
                  <a:cubicBezTo>
                    <a:pt x="32" y="10"/>
                    <a:pt x="32" y="10"/>
                    <a:pt x="32" y="10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55">
              <a:extLst>
                <a:ext uri="{FF2B5EF4-FFF2-40B4-BE49-F238E27FC236}">
                  <a16:creationId xmlns:a16="http://schemas.microsoft.com/office/drawing/2014/main" id="{7EE5EFCF-8FEB-40E9-A1BA-C0B2A2AD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476" y="4505326"/>
              <a:ext cx="231775" cy="217488"/>
            </a:xfrm>
            <a:custGeom>
              <a:avLst/>
              <a:gdLst>
                <a:gd name="T0" fmla="*/ 2 w 45"/>
                <a:gd name="T1" fmla="*/ 16 h 42"/>
                <a:gd name="T2" fmla="*/ 9 w 45"/>
                <a:gd name="T3" fmla="*/ 7 h 42"/>
                <a:gd name="T4" fmla="*/ 30 w 45"/>
                <a:gd name="T5" fmla="*/ 1 h 42"/>
                <a:gd name="T6" fmla="*/ 43 w 45"/>
                <a:gd name="T7" fmla="*/ 21 h 42"/>
                <a:gd name="T8" fmla="*/ 28 w 45"/>
                <a:gd name="T9" fmla="*/ 20 h 42"/>
                <a:gd name="T10" fmla="*/ 28 w 45"/>
                <a:gd name="T11" fmla="*/ 31 h 42"/>
                <a:gd name="T12" fmla="*/ 22 w 45"/>
                <a:gd name="T13" fmla="*/ 30 h 42"/>
                <a:gd name="T14" fmla="*/ 20 w 45"/>
                <a:gd name="T15" fmla="*/ 23 h 42"/>
                <a:gd name="T16" fmla="*/ 12 w 45"/>
                <a:gd name="T17" fmla="*/ 42 h 42"/>
                <a:gd name="T18" fmla="*/ 11 w 45"/>
                <a:gd name="T19" fmla="*/ 39 h 42"/>
                <a:gd name="T20" fmla="*/ 11 w 45"/>
                <a:gd name="T21" fmla="*/ 39 h 42"/>
                <a:gd name="T22" fmla="*/ 11 w 45"/>
                <a:gd name="T23" fmla="*/ 39 h 42"/>
                <a:gd name="T24" fmla="*/ 7 w 45"/>
                <a:gd name="T25" fmla="*/ 31 h 42"/>
                <a:gd name="T26" fmla="*/ 2 w 45"/>
                <a:gd name="T27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42">
                  <a:moveTo>
                    <a:pt x="2" y="16"/>
                  </a:moveTo>
                  <a:cubicBezTo>
                    <a:pt x="0" y="8"/>
                    <a:pt x="9" y="7"/>
                    <a:pt x="9" y="7"/>
                  </a:cubicBezTo>
                  <a:cubicBezTo>
                    <a:pt x="9" y="7"/>
                    <a:pt x="15" y="0"/>
                    <a:pt x="30" y="1"/>
                  </a:cubicBezTo>
                  <a:cubicBezTo>
                    <a:pt x="45" y="2"/>
                    <a:pt x="43" y="21"/>
                    <a:pt x="43" y="21"/>
                  </a:cubicBezTo>
                  <a:cubicBezTo>
                    <a:pt x="43" y="21"/>
                    <a:pt x="33" y="19"/>
                    <a:pt x="28" y="20"/>
                  </a:cubicBezTo>
                  <a:cubicBezTo>
                    <a:pt x="28" y="20"/>
                    <a:pt x="28" y="29"/>
                    <a:pt x="28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3" y="23"/>
                    <a:pt x="20" y="23"/>
                  </a:cubicBezTo>
                  <a:cubicBezTo>
                    <a:pt x="18" y="22"/>
                    <a:pt x="17" y="38"/>
                    <a:pt x="12" y="42"/>
                  </a:cubicBezTo>
                  <a:cubicBezTo>
                    <a:pt x="12" y="42"/>
                    <a:pt x="12" y="41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0" y="38"/>
                    <a:pt x="9" y="35"/>
                    <a:pt x="7" y="31"/>
                  </a:cubicBezTo>
                  <a:cubicBezTo>
                    <a:pt x="5" y="27"/>
                    <a:pt x="3" y="21"/>
                    <a:pt x="2" y="16"/>
                  </a:cubicBezTo>
                  <a:close/>
                </a:path>
              </a:pathLst>
            </a:custGeom>
            <a:solidFill>
              <a:srgbClr val="1620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56">
              <a:extLst>
                <a:ext uri="{FF2B5EF4-FFF2-40B4-BE49-F238E27FC236}">
                  <a16:creationId xmlns:a16="http://schemas.microsoft.com/office/drawing/2014/main" id="{A23A0140-92E4-48C7-BF1D-ADD4B4FD9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151" y="4603751"/>
              <a:ext cx="68262" cy="82550"/>
            </a:xfrm>
            <a:custGeom>
              <a:avLst/>
              <a:gdLst>
                <a:gd name="T0" fmla="*/ 11 w 13"/>
                <a:gd name="T1" fmla="*/ 5 h 16"/>
                <a:gd name="T2" fmla="*/ 4 w 13"/>
                <a:gd name="T3" fmla="*/ 3 h 16"/>
                <a:gd name="T4" fmla="*/ 8 w 13"/>
                <a:gd name="T5" fmla="*/ 15 h 16"/>
                <a:gd name="T6" fmla="*/ 11 w 13"/>
                <a:gd name="T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6">
                  <a:moveTo>
                    <a:pt x="11" y="5"/>
                  </a:moveTo>
                  <a:cubicBezTo>
                    <a:pt x="11" y="5"/>
                    <a:pt x="9" y="0"/>
                    <a:pt x="4" y="3"/>
                  </a:cubicBezTo>
                  <a:cubicBezTo>
                    <a:pt x="0" y="6"/>
                    <a:pt x="4" y="16"/>
                    <a:pt x="8" y="15"/>
                  </a:cubicBezTo>
                  <a:cubicBezTo>
                    <a:pt x="11" y="15"/>
                    <a:pt x="13" y="10"/>
                    <a:pt x="11" y="5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57">
              <a:extLst>
                <a:ext uri="{FF2B5EF4-FFF2-40B4-BE49-F238E27FC236}">
                  <a16:creationId xmlns:a16="http://schemas.microsoft.com/office/drawing/2014/main" id="{F6CB5F53-C595-4B29-9312-9460DE1FB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501" y="4711701"/>
              <a:ext cx="71437" cy="77788"/>
            </a:xfrm>
            <a:custGeom>
              <a:avLst/>
              <a:gdLst>
                <a:gd name="T0" fmla="*/ 1 w 14"/>
                <a:gd name="T1" fmla="*/ 0 h 15"/>
                <a:gd name="T2" fmla="*/ 2 w 14"/>
                <a:gd name="T3" fmla="*/ 4 h 15"/>
                <a:gd name="T4" fmla="*/ 14 w 14"/>
                <a:gd name="T5" fmla="*/ 9 h 15"/>
                <a:gd name="T6" fmla="*/ 13 w 14"/>
                <a:gd name="T7" fmla="*/ 15 h 15"/>
                <a:gd name="T8" fmla="*/ 1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" y="0"/>
                  </a:moveTo>
                  <a:cubicBezTo>
                    <a:pt x="1" y="0"/>
                    <a:pt x="2" y="3"/>
                    <a:pt x="2" y="4"/>
                  </a:cubicBezTo>
                  <a:cubicBezTo>
                    <a:pt x="3" y="4"/>
                    <a:pt x="7" y="7"/>
                    <a:pt x="14" y="9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0" y="10"/>
                    <a:pt x="1" y="0"/>
                  </a:cubicBezTo>
                  <a:close/>
                </a:path>
              </a:pathLst>
            </a:custGeom>
            <a:solidFill>
              <a:srgbClr val="C48A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58">
              <a:extLst>
                <a:ext uri="{FF2B5EF4-FFF2-40B4-BE49-F238E27FC236}">
                  <a16:creationId xmlns:a16="http://schemas.microsoft.com/office/drawing/2014/main" id="{FC8E2E8F-7523-41FE-AA16-18E0C1118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6" y="4810126"/>
              <a:ext cx="0" cy="112713"/>
            </a:xfrm>
            <a:custGeom>
              <a:avLst/>
              <a:gdLst>
                <a:gd name="T0" fmla="*/ 0 h 71"/>
                <a:gd name="T1" fmla="*/ 71 h 71"/>
                <a:gd name="T2" fmla="*/ 0 h 7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1">
                  <a:moveTo>
                    <a:pt x="0" y="0"/>
                  </a:move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Rectangle 59">
              <a:extLst>
                <a:ext uri="{FF2B5EF4-FFF2-40B4-BE49-F238E27FC236}">
                  <a16:creationId xmlns:a16="http://schemas.microsoft.com/office/drawing/2014/main" id="{F57A41B5-702C-43F6-9EBB-5A6DE8669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076" y="4810126"/>
              <a:ext cx="1587" cy="112713"/>
            </a:xfrm>
            <a:prstGeom prst="rect">
              <a:avLst/>
            </a:prstGeom>
            <a:solidFill>
              <a:srgbClr val="96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60">
              <a:extLst>
                <a:ext uri="{FF2B5EF4-FFF2-40B4-BE49-F238E27FC236}">
                  <a16:creationId xmlns:a16="http://schemas.microsoft.com/office/drawing/2014/main" id="{344090AD-17E1-4A12-8C86-25BD53D02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076" y="4810126"/>
              <a:ext cx="1587" cy="112713"/>
            </a:xfrm>
            <a:prstGeom prst="rect">
              <a:avLst/>
            </a:prstGeom>
            <a:solidFill>
              <a:srgbClr val="95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Rectangle 61">
              <a:extLst>
                <a:ext uri="{FF2B5EF4-FFF2-40B4-BE49-F238E27FC236}">
                  <a16:creationId xmlns:a16="http://schemas.microsoft.com/office/drawing/2014/main" id="{10E62D96-8CEB-445A-9BC3-062943ADB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076" y="4810126"/>
              <a:ext cx="1587" cy="112713"/>
            </a:xfrm>
            <a:prstGeom prst="rect">
              <a:avLst/>
            </a:prstGeom>
            <a:solidFill>
              <a:srgbClr val="94C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Rectangle 62">
              <a:extLst>
                <a:ext uri="{FF2B5EF4-FFF2-40B4-BE49-F238E27FC236}">
                  <a16:creationId xmlns:a16="http://schemas.microsoft.com/office/drawing/2014/main" id="{4D7BA71C-A4FD-44B8-B059-C86BE44FB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076" y="4810126"/>
              <a:ext cx="6350" cy="112713"/>
            </a:xfrm>
            <a:prstGeom prst="rect">
              <a:avLst/>
            </a:prstGeom>
            <a:solidFill>
              <a:srgbClr val="93C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63">
              <a:extLst>
                <a:ext uri="{FF2B5EF4-FFF2-40B4-BE49-F238E27FC236}">
                  <a16:creationId xmlns:a16="http://schemas.microsoft.com/office/drawing/2014/main" id="{0DE2D8C1-781B-4904-B397-DB7A04269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426" y="4810126"/>
              <a:ext cx="1587" cy="112713"/>
            </a:xfrm>
            <a:prstGeom prst="rect">
              <a:avLst/>
            </a:prstGeom>
            <a:solidFill>
              <a:srgbClr val="92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Rectangle 64">
              <a:extLst>
                <a:ext uri="{FF2B5EF4-FFF2-40B4-BE49-F238E27FC236}">
                  <a16:creationId xmlns:a16="http://schemas.microsoft.com/office/drawing/2014/main" id="{46DDCDEE-1A06-46EF-80E4-2526A553B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426" y="4810126"/>
              <a:ext cx="1587" cy="112713"/>
            </a:xfrm>
            <a:prstGeom prst="rect">
              <a:avLst/>
            </a:prstGeom>
            <a:solidFill>
              <a:srgbClr val="91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5">
              <a:extLst>
                <a:ext uri="{FF2B5EF4-FFF2-40B4-BE49-F238E27FC236}">
                  <a16:creationId xmlns:a16="http://schemas.microsoft.com/office/drawing/2014/main" id="{9BCD4002-A2F8-4FF0-8FE8-239D2A59C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426" y="4810126"/>
              <a:ext cx="1587" cy="112713"/>
            </a:xfrm>
            <a:prstGeom prst="rect">
              <a:avLst/>
            </a:prstGeom>
            <a:solidFill>
              <a:srgbClr val="90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Rectangle 66">
              <a:extLst>
                <a:ext uri="{FF2B5EF4-FFF2-40B4-BE49-F238E27FC236}">
                  <a16:creationId xmlns:a16="http://schemas.microsoft.com/office/drawing/2014/main" id="{09521F23-BB8F-440D-92E1-6909F2A7E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426" y="4810126"/>
              <a:ext cx="1587" cy="112713"/>
            </a:xfrm>
            <a:prstGeom prst="rect">
              <a:avLst/>
            </a:prstGeom>
            <a:solidFill>
              <a:srgbClr val="8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Rectangle 67">
              <a:extLst>
                <a:ext uri="{FF2B5EF4-FFF2-40B4-BE49-F238E27FC236}">
                  <a16:creationId xmlns:a16="http://schemas.microsoft.com/office/drawing/2014/main" id="{83002EBC-0C3C-4705-9012-BA2A1A574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426" y="4810126"/>
              <a:ext cx="4762" cy="112713"/>
            </a:xfrm>
            <a:prstGeom prst="rect">
              <a:avLst/>
            </a:prstGeom>
            <a:solidFill>
              <a:srgbClr val="8E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Rectangle 68">
              <a:extLst>
                <a:ext uri="{FF2B5EF4-FFF2-40B4-BE49-F238E27FC236}">
                  <a16:creationId xmlns:a16="http://schemas.microsoft.com/office/drawing/2014/main" id="{364917E0-68FE-494D-8471-B06CD7AAE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188" y="4810126"/>
              <a:ext cx="1587" cy="112713"/>
            </a:xfrm>
            <a:prstGeom prst="rect">
              <a:avLst/>
            </a:prstGeom>
            <a:solidFill>
              <a:srgbClr val="8D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Rectangle 69">
              <a:extLst>
                <a:ext uri="{FF2B5EF4-FFF2-40B4-BE49-F238E27FC236}">
                  <a16:creationId xmlns:a16="http://schemas.microsoft.com/office/drawing/2014/main" id="{78B7737F-49D6-44A1-88D5-CCF005D43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188" y="4810126"/>
              <a:ext cx="1587" cy="112713"/>
            </a:xfrm>
            <a:prstGeom prst="rect">
              <a:avLst/>
            </a:prstGeom>
            <a:solidFill>
              <a:srgbClr val="8C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70">
              <a:extLst>
                <a:ext uri="{FF2B5EF4-FFF2-40B4-BE49-F238E27FC236}">
                  <a16:creationId xmlns:a16="http://schemas.microsoft.com/office/drawing/2014/main" id="{5C105058-C83F-4651-A38D-98D39BBAC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188" y="4810126"/>
              <a:ext cx="1587" cy="112713"/>
            </a:xfrm>
            <a:prstGeom prst="rect">
              <a:avLst/>
            </a:prstGeom>
            <a:solidFill>
              <a:srgbClr val="8BC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Rectangle 71">
              <a:extLst>
                <a:ext uri="{FF2B5EF4-FFF2-40B4-BE49-F238E27FC236}">
                  <a16:creationId xmlns:a16="http://schemas.microsoft.com/office/drawing/2014/main" id="{CC4FA0A5-A6C8-4855-9B93-E953E3E76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188" y="4810126"/>
              <a:ext cx="4762" cy="112713"/>
            </a:xfrm>
            <a:prstGeom prst="rect">
              <a:avLst/>
            </a:prstGeom>
            <a:solidFill>
              <a:srgbClr val="8AC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Rectangle 72">
              <a:extLst>
                <a:ext uri="{FF2B5EF4-FFF2-40B4-BE49-F238E27FC236}">
                  <a16:creationId xmlns:a16="http://schemas.microsoft.com/office/drawing/2014/main" id="{02FD70CD-AD47-4522-856A-2C6592B34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1" y="4810126"/>
              <a:ext cx="1587" cy="112713"/>
            </a:xfrm>
            <a:prstGeom prst="rect">
              <a:avLst/>
            </a:prstGeom>
            <a:solidFill>
              <a:srgbClr val="89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73">
              <a:extLst>
                <a:ext uri="{FF2B5EF4-FFF2-40B4-BE49-F238E27FC236}">
                  <a16:creationId xmlns:a16="http://schemas.microsoft.com/office/drawing/2014/main" id="{BD04957C-A350-4C7B-A2F9-C79646E6A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1" y="4810126"/>
              <a:ext cx="1587" cy="112713"/>
            </a:xfrm>
            <a:prstGeom prst="rect">
              <a:avLst/>
            </a:prstGeom>
            <a:solidFill>
              <a:srgbClr val="88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74">
              <a:extLst>
                <a:ext uri="{FF2B5EF4-FFF2-40B4-BE49-F238E27FC236}">
                  <a16:creationId xmlns:a16="http://schemas.microsoft.com/office/drawing/2014/main" id="{14E86F4C-2ABE-44B4-BE1B-6A7D2A66E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1" y="4810126"/>
              <a:ext cx="1587" cy="112713"/>
            </a:xfrm>
            <a:prstGeom prst="rect">
              <a:avLst/>
            </a:prstGeom>
            <a:solidFill>
              <a:srgbClr val="87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Rectangle 75">
              <a:extLst>
                <a:ext uri="{FF2B5EF4-FFF2-40B4-BE49-F238E27FC236}">
                  <a16:creationId xmlns:a16="http://schemas.microsoft.com/office/drawing/2014/main" id="{384C6EB8-BC44-4333-BE0F-AB70233A0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1" y="4810126"/>
              <a:ext cx="4762" cy="112713"/>
            </a:xfrm>
            <a:prstGeom prst="rect">
              <a:avLst/>
            </a:prstGeom>
            <a:solidFill>
              <a:srgbClr val="86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Rectangle 76">
              <a:extLst>
                <a:ext uri="{FF2B5EF4-FFF2-40B4-BE49-F238E27FC236}">
                  <a16:creationId xmlns:a16="http://schemas.microsoft.com/office/drawing/2014/main" id="{23AEC6CC-DE18-4D8D-BBCF-E4723EDFD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4810126"/>
              <a:ext cx="1587" cy="112713"/>
            </a:xfrm>
            <a:prstGeom prst="rect">
              <a:avLst/>
            </a:prstGeom>
            <a:solidFill>
              <a:srgbClr val="85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Rectangle 77">
              <a:extLst>
                <a:ext uri="{FF2B5EF4-FFF2-40B4-BE49-F238E27FC236}">
                  <a16:creationId xmlns:a16="http://schemas.microsoft.com/office/drawing/2014/main" id="{21284541-8864-4D3A-80CD-3E49D733A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4810126"/>
              <a:ext cx="1587" cy="112713"/>
            </a:xfrm>
            <a:prstGeom prst="rect">
              <a:avLst/>
            </a:prstGeom>
            <a:solidFill>
              <a:srgbClr val="84B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Rectangle 78">
              <a:extLst>
                <a:ext uri="{FF2B5EF4-FFF2-40B4-BE49-F238E27FC236}">
                  <a16:creationId xmlns:a16="http://schemas.microsoft.com/office/drawing/2014/main" id="{A4BA0C7A-AA8B-449B-93B4-9E2F58AA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4810126"/>
              <a:ext cx="1587" cy="112713"/>
            </a:xfrm>
            <a:prstGeom prst="rect">
              <a:avLst/>
            </a:prstGeom>
            <a:solidFill>
              <a:srgbClr val="83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Rectangle 79">
              <a:extLst>
                <a:ext uri="{FF2B5EF4-FFF2-40B4-BE49-F238E27FC236}">
                  <a16:creationId xmlns:a16="http://schemas.microsoft.com/office/drawing/2014/main" id="{16E97353-A1FC-4596-92F1-D4D5DCE9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4810126"/>
              <a:ext cx="6350" cy="112713"/>
            </a:xfrm>
            <a:prstGeom prst="rect">
              <a:avLst/>
            </a:prstGeom>
            <a:solidFill>
              <a:srgbClr val="82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Rectangle 80">
              <a:extLst>
                <a:ext uri="{FF2B5EF4-FFF2-40B4-BE49-F238E27FC236}">
                  <a16:creationId xmlns:a16="http://schemas.microsoft.com/office/drawing/2014/main" id="{BEC1C28F-2AF3-470B-9AB7-F50C3B35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3" y="4810126"/>
              <a:ext cx="1587" cy="112713"/>
            </a:xfrm>
            <a:prstGeom prst="rect">
              <a:avLst/>
            </a:prstGeom>
            <a:solidFill>
              <a:srgbClr val="81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81">
              <a:extLst>
                <a:ext uri="{FF2B5EF4-FFF2-40B4-BE49-F238E27FC236}">
                  <a16:creationId xmlns:a16="http://schemas.microsoft.com/office/drawing/2014/main" id="{3742283D-4F3F-4637-81CE-0CEF1A3DE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3" y="4810126"/>
              <a:ext cx="1587" cy="112713"/>
            </a:xfrm>
            <a:prstGeom prst="rect">
              <a:avLst/>
            </a:prstGeom>
            <a:solidFill>
              <a:srgbClr val="80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Rectangle 82">
              <a:extLst>
                <a:ext uri="{FF2B5EF4-FFF2-40B4-BE49-F238E27FC236}">
                  <a16:creationId xmlns:a16="http://schemas.microsoft.com/office/drawing/2014/main" id="{C4B50F14-A4BE-42F0-9393-D91FCFE8A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3" y="4810126"/>
              <a:ext cx="1587" cy="112713"/>
            </a:xfrm>
            <a:prstGeom prst="rect">
              <a:avLst/>
            </a:prstGeom>
            <a:solidFill>
              <a:srgbClr val="7F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Rectangle 83">
              <a:extLst>
                <a:ext uri="{FF2B5EF4-FFF2-40B4-BE49-F238E27FC236}">
                  <a16:creationId xmlns:a16="http://schemas.microsoft.com/office/drawing/2014/main" id="{3062AD39-6397-409A-A420-3ADBAF455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3" y="4810126"/>
              <a:ext cx="1587" cy="112713"/>
            </a:xfrm>
            <a:prstGeom prst="rect">
              <a:avLst/>
            </a:prstGeom>
            <a:solidFill>
              <a:srgbClr val="7E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Rectangle 84">
              <a:extLst>
                <a:ext uri="{FF2B5EF4-FFF2-40B4-BE49-F238E27FC236}">
                  <a16:creationId xmlns:a16="http://schemas.microsoft.com/office/drawing/2014/main" id="{FE3BD4A5-9E22-454F-8D75-6F4FFC7A5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3" y="4810126"/>
              <a:ext cx="4762" cy="112713"/>
            </a:xfrm>
            <a:prstGeom prst="rect">
              <a:avLst/>
            </a:prstGeom>
            <a:solidFill>
              <a:srgbClr val="7D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Rectangle 85">
              <a:extLst>
                <a:ext uri="{FF2B5EF4-FFF2-40B4-BE49-F238E27FC236}">
                  <a16:creationId xmlns:a16="http://schemas.microsoft.com/office/drawing/2014/main" id="{6716961A-9A84-484F-95EA-E3396F049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6" y="4810126"/>
              <a:ext cx="1587" cy="112713"/>
            </a:xfrm>
            <a:prstGeom prst="rect">
              <a:avLst/>
            </a:prstGeom>
            <a:solidFill>
              <a:srgbClr val="7C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Rectangle 86">
              <a:extLst>
                <a:ext uri="{FF2B5EF4-FFF2-40B4-BE49-F238E27FC236}">
                  <a16:creationId xmlns:a16="http://schemas.microsoft.com/office/drawing/2014/main" id="{E00135DE-3156-453E-B333-3E8E73C11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6" y="4810126"/>
              <a:ext cx="1587" cy="112713"/>
            </a:xfrm>
            <a:prstGeom prst="rect">
              <a:avLst/>
            </a:prstGeom>
            <a:solidFill>
              <a:srgbClr val="7B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Rectangle 87">
              <a:extLst>
                <a:ext uri="{FF2B5EF4-FFF2-40B4-BE49-F238E27FC236}">
                  <a16:creationId xmlns:a16="http://schemas.microsoft.com/office/drawing/2014/main" id="{E519F2D4-B5B7-414F-9B33-EEE467B81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6" y="4810126"/>
              <a:ext cx="1587" cy="112713"/>
            </a:xfrm>
            <a:prstGeom prst="rect">
              <a:avLst/>
            </a:prstGeom>
            <a:solidFill>
              <a:srgbClr val="7AB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Rectangle 88">
              <a:extLst>
                <a:ext uri="{FF2B5EF4-FFF2-40B4-BE49-F238E27FC236}">
                  <a16:creationId xmlns:a16="http://schemas.microsoft.com/office/drawing/2014/main" id="{86BE9F4E-5C09-467F-B18D-6FB42DCBF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6" y="4810126"/>
              <a:ext cx="4762" cy="112713"/>
            </a:xfrm>
            <a:prstGeom prst="rect">
              <a:avLst/>
            </a:prstGeom>
            <a:solidFill>
              <a:srgbClr val="79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Rectangle 89">
              <a:extLst>
                <a:ext uri="{FF2B5EF4-FFF2-40B4-BE49-F238E27FC236}">
                  <a16:creationId xmlns:a16="http://schemas.microsoft.com/office/drawing/2014/main" id="{C084E275-1970-4C93-973D-BA7FCE3E9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588" y="4810126"/>
              <a:ext cx="1587" cy="112713"/>
            </a:xfrm>
            <a:prstGeom prst="rect">
              <a:avLst/>
            </a:prstGeom>
            <a:solidFill>
              <a:srgbClr val="78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Rectangle 90">
              <a:extLst>
                <a:ext uri="{FF2B5EF4-FFF2-40B4-BE49-F238E27FC236}">
                  <a16:creationId xmlns:a16="http://schemas.microsoft.com/office/drawing/2014/main" id="{6E67F504-D13D-4E21-B044-ED3A264A2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588" y="4810126"/>
              <a:ext cx="1587" cy="112713"/>
            </a:xfrm>
            <a:prstGeom prst="rect">
              <a:avLst/>
            </a:prstGeom>
            <a:solidFill>
              <a:srgbClr val="77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Rectangle 91">
              <a:extLst>
                <a:ext uri="{FF2B5EF4-FFF2-40B4-BE49-F238E27FC236}">
                  <a16:creationId xmlns:a16="http://schemas.microsoft.com/office/drawing/2014/main" id="{08617846-24F1-4345-8BD0-530DD4038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588" y="4810126"/>
              <a:ext cx="1587" cy="112713"/>
            </a:xfrm>
            <a:prstGeom prst="rect">
              <a:avLst/>
            </a:prstGeom>
            <a:solidFill>
              <a:srgbClr val="76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Rectangle 92">
              <a:extLst>
                <a:ext uri="{FF2B5EF4-FFF2-40B4-BE49-F238E27FC236}">
                  <a16:creationId xmlns:a16="http://schemas.microsoft.com/office/drawing/2014/main" id="{9AA0BBC9-9947-4524-90F4-E173AC321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588" y="4810126"/>
              <a:ext cx="4762" cy="112713"/>
            </a:xfrm>
            <a:prstGeom prst="rect">
              <a:avLst/>
            </a:prstGeom>
            <a:solidFill>
              <a:srgbClr val="74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Rectangle 93">
              <a:extLst>
                <a:ext uri="{FF2B5EF4-FFF2-40B4-BE49-F238E27FC236}">
                  <a16:creationId xmlns:a16="http://schemas.microsoft.com/office/drawing/2014/main" id="{48392D80-1A4C-4CFA-B30B-C3332F1C2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351" y="4810126"/>
              <a:ext cx="1587" cy="112713"/>
            </a:xfrm>
            <a:prstGeom prst="rect">
              <a:avLst/>
            </a:prstGeom>
            <a:solidFill>
              <a:srgbClr val="73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Rectangle 94">
              <a:extLst>
                <a:ext uri="{FF2B5EF4-FFF2-40B4-BE49-F238E27FC236}">
                  <a16:creationId xmlns:a16="http://schemas.microsoft.com/office/drawing/2014/main" id="{123E27F7-E1E5-410D-8828-002580BD4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351" y="4810126"/>
              <a:ext cx="1587" cy="112713"/>
            </a:xfrm>
            <a:prstGeom prst="rect">
              <a:avLst/>
            </a:prstGeom>
            <a:solidFill>
              <a:srgbClr val="72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Rectangle 95">
              <a:extLst>
                <a:ext uri="{FF2B5EF4-FFF2-40B4-BE49-F238E27FC236}">
                  <a16:creationId xmlns:a16="http://schemas.microsoft.com/office/drawing/2014/main" id="{10176775-DE36-454C-93DF-836B79414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351" y="4810126"/>
              <a:ext cx="1587" cy="112713"/>
            </a:xfrm>
            <a:prstGeom prst="rect">
              <a:avLst/>
            </a:prstGeom>
            <a:solidFill>
              <a:srgbClr val="7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Rectangle 96">
              <a:extLst>
                <a:ext uri="{FF2B5EF4-FFF2-40B4-BE49-F238E27FC236}">
                  <a16:creationId xmlns:a16="http://schemas.microsoft.com/office/drawing/2014/main" id="{8AFE590D-68D2-4528-9986-AB1039AB7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351" y="4810126"/>
              <a:ext cx="1587" cy="112713"/>
            </a:xfrm>
            <a:prstGeom prst="rect">
              <a:avLst/>
            </a:prstGeom>
            <a:solidFill>
              <a:srgbClr val="70A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97">
              <a:extLst>
                <a:ext uri="{FF2B5EF4-FFF2-40B4-BE49-F238E27FC236}">
                  <a16:creationId xmlns:a16="http://schemas.microsoft.com/office/drawing/2014/main" id="{C9C58517-58FB-4AD4-B9CA-EC4D6CFB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351" y="4810126"/>
              <a:ext cx="6350" cy="112713"/>
            </a:xfrm>
            <a:prstGeom prst="rect">
              <a:avLst/>
            </a:prstGeom>
            <a:solidFill>
              <a:srgbClr val="6F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Rectangle 98">
              <a:extLst>
                <a:ext uri="{FF2B5EF4-FFF2-40B4-BE49-F238E27FC236}">
                  <a16:creationId xmlns:a16="http://schemas.microsoft.com/office/drawing/2014/main" id="{28CB3E51-AE28-42CC-9BF9-870183F03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701" y="4810126"/>
              <a:ext cx="1587" cy="112713"/>
            </a:xfrm>
            <a:prstGeom prst="rect">
              <a:avLst/>
            </a:prstGeom>
            <a:solidFill>
              <a:srgbClr val="6E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Rectangle 99">
              <a:extLst>
                <a:ext uri="{FF2B5EF4-FFF2-40B4-BE49-F238E27FC236}">
                  <a16:creationId xmlns:a16="http://schemas.microsoft.com/office/drawing/2014/main" id="{82FFB3B7-0CD9-4ED3-8DD1-6E513D803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701" y="4810126"/>
              <a:ext cx="1587" cy="112713"/>
            </a:xfrm>
            <a:prstGeom prst="rect">
              <a:avLst/>
            </a:prstGeom>
            <a:solidFill>
              <a:srgbClr val="6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Rectangle 100">
              <a:extLst>
                <a:ext uri="{FF2B5EF4-FFF2-40B4-BE49-F238E27FC236}">
                  <a16:creationId xmlns:a16="http://schemas.microsoft.com/office/drawing/2014/main" id="{3F5BA9F2-CE63-40AB-9DC4-A1353FB1A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701" y="4810126"/>
              <a:ext cx="1587" cy="112713"/>
            </a:xfrm>
            <a:prstGeom prst="rect">
              <a:avLst/>
            </a:prstGeom>
            <a:solidFill>
              <a:srgbClr val="6CA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Rectangle 101">
              <a:extLst>
                <a:ext uri="{FF2B5EF4-FFF2-40B4-BE49-F238E27FC236}">
                  <a16:creationId xmlns:a16="http://schemas.microsoft.com/office/drawing/2014/main" id="{56B5B0F8-7BED-4244-A934-28DBF92ED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701" y="4810126"/>
              <a:ext cx="4762" cy="112713"/>
            </a:xfrm>
            <a:prstGeom prst="rect">
              <a:avLst/>
            </a:prstGeom>
            <a:solidFill>
              <a:srgbClr val="6B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Rectangle 102">
              <a:extLst>
                <a:ext uri="{FF2B5EF4-FFF2-40B4-BE49-F238E27FC236}">
                  <a16:creationId xmlns:a16="http://schemas.microsoft.com/office/drawing/2014/main" id="{D029698E-F499-4B16-9415-D996381BB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463" y="4810126"/>
              <a:ext cx="1587" cy="112713"/>
            </a:xfrm>
            <a:prstGeom prst="rect">
              <a:avLst/>
            </a:prstGeom>
            <a:solidFill>
              <a:srgbClr val="6A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Rectangle 103">
              <a:extLst>
                <a:ext uri="{FF2B5EF4-FFF2-40B4-BE49-F238E27FC236}">
                  <a16:creationId xmlns:a16="http://schemas.microsoft.com/office/drawing/2014/main" id="{7B360508-91CC-4B18-AEA9-C6F9B8821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463" y="4810126"/>
              <a:ext cx="1587" cy="112713"/>
            </a:xfrm>
            <a:prstGeom prst="rect">
              <a:avLst/>
            </a:prstGeom>
            <a:solidFill>
              <a:srgbClr val="6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Rectangle 104">
              <a:extLst>
                <a:ext uri="{FF2B5EF4-FFF2-40B4-BE49-F238E27FC236}">
                  <a16:creationId xmlns:a16="http://schemas.microsoft.com/office/drawing/2014/main" id="{DE505322-F534-47D5-BBCA-A4640242C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463" y="4810126"/>
              <a:ext cx="1587" cy="112713"/>
            </a:xfrm>
            <a:prstGeom prst="rect">
              <a:avLst/>
            </a:prstGeom>
            <a:solidFill>
              <a:srgbClr val="6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105">
              <a:extLst>
                <a:ext uri="{FF2B5EF4-FFF2-40B4-BE49-F238E27FC236}">
                  <a16:creationId xmlns:a16="http://schemas.microsoft.com/office/drawing/2014/main" id="{BF57C857-CBE4-4246-A45F-CEF90CCAD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463" y="4810126"/>
              <a:ext cx="4762" cy="112713"/>
            </a:xfrm>
            <a:prstGeom prst="rect">
              <a:avLst/>
            </a:prstGeom>
            <a:solidFill>
              <a:srgbClr val="67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Rectangle 106">
              <a:extLst>
                <a:ext uri="{FF2B5EF4-FFF2-40B4-BE49-F238E27FC236}">
                  <a16:creationId xmlns:a16="http://schemas.microsoft.com/office/drawing/2014/main" id="{8D37E3A8-5F5F-4F9A-9582-CB56B6BE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226" y="4810126"/>
              <a:ext cx="1587" cy="112713"/>
            </a:xfrm>
            <a:prstGeom prst="rect">
              <a:avLst/>
            </a:prstGeom>
            <a:solidFill>
              <a:srgbClr val="6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107">
              <a:extLst>
                <a:ext uri="{FF2B5EF4-FFF2-40B4-BE49-F238E27FC236}">
                  <a16:creationId xmlns:a16="http://schemas.microsoft.com/office/drawing/2014/main" id="{C5876D62-5AD0-4F78-A759-3BE5DBE39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226" y="4810126"/>
              <a:ext cx="1587" cy="112713"/>
            </a:xfrm>
            <a:prstGeom prst="rect">
              <a:avLst/>
            </a:prstGeom>
            <a:solidFill>
              <a:srgbClr val="65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Rectangle 108">
              <a:extLst>
                <a:ext uri="{FF2B5EF4-FFF2-40B4-BE49-F238E27FC236}">
                  <a16:creationId xmlns:a16="http://schemas.microsoft.com/office/drawing/2014/main" id="{9453FA06-12FC-49E9-B076-21BA3E1FC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226" y="4810126"/>
              <a:ext cx="1587" cy="112713"/>
            </a:xfrm>
            <a:prstGeom prst="rect">
              <a:avLst/>
            </a:prstGeom>
            <a:solidFill>
              <a:srgbClr val="64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109">
              <a:extLst>
                <a:ext uri="{FF2B5EF4-FFF2-40B4-BE49-F238E27FC236}">
                  <a16:creationId xmlns:a16="http://schemas.microsoft.com/office/drawing/2014/main" id="{0AAF087A-1402-44B0-8E08-EA6A69D03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226" y="4810126"/>
              <a:ext cx="1587" cy="112713"/>
            </a:xfrm>
            <a:prstGeom prst="rect">
              <a:avLst/>
            </a:prstGeom>
            <a:solidFill>
              <a:srgbClr val="63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Rectangle 110">
              <a:extLst>
                <a:ext uri="{FF2B5EF4-FFF2-40B4-BE49-F238E27FC236}">
                  <a16:creationId xmlns:a16="http://schemas.microsoft.com/office/drawing/2014/main" id="{DAFCEDCB-ACA9-4A17-BB2A-1B3406084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226" y="4810126"/>
              <a:ext cx="4762" cy="112713"/>
            </a:xfrm>
            <a:prstGeom prst="rect">
              <a:avLst/>
            </a:prstGeom>
            <a:solidFill>
              <a:srgbClr val="62A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111">
              <a:extLst>
                <a:ext uri="{FF2B5EF4-FFF2-40B4-BE49-F238E27FC236}">
                  <a16:creationId xmlns:a16="http://schemas.microsoft.com/office/drawing/2014/main" id="{4882644E-134D-4289-B044-4E0D8823D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4810126"/>
              <a:ext cx="1587" cy="112713"/>
            </a:xfrm>
            <a:prstGeom prst="rect">
              <a:avLst/>
            </a:prstGeom>
            <a:solidFill>
              <a:srgbClr val="61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Rectangle 112">
              <a:extLst>
                <a:ext uri="{FF2B5EF4-FFF2-40B4-BE49-F238E27FC236}">
                  <a16:creationId xmlns:a16="http://schemas.microsoft.com/office/drawing/2014/main" id="{0AC00954-25DC-4B4B-BF8B-58B21CE20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4810126"/>
              <a:ext cx="1587" cy="112713"/>
            </a:xfrm>
            <a:prstGeom prst="rect">
              <a:avLst/>
            </a:prstGeom>
            <a:solidFill>
              <a:srgbClr val="60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Rectangle 113">
              <a:extLst>
                <a:ext uri="{FF2B5EF4-FFF2-40B4-BE49-F238E27FC236}">
                  <a16:creationId xmlns:a16="http://schemas.microsoft.com/office/drawing/2014/main" id="{40D3F56C-D797-4DFC-8A49-A9D87262C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4810126"/>
              <a:ext cx="1587" cy="112713"/>
            </a:xfrm>
            <a:prstGeom prst="rect">
              <a:avLst/>
            </a:prstGeom>
            <a:solidFill>
              <a:srgbClr val="5F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Rectangle 114">
              <a:extLst>
                <a:ext uri="{FF2B5EF4-FFF2-40B4-BE49-F238E27FC236}">
                  <a16:creationId xmlns:a16="http://schemas.microsoft.com/office/drawing/2014/main" id="{70FFD73A-EDA6-469D-8388-7583E43C4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4810126"/>
              <a:ext cx="6350" cy="112713"/>
            </a:xfrm>
            <a:prstGeom prst="rect">
              <a:avLst/>
            </a:prstGeom>
            <a:solidFill>
              <a:srgbClr val="5E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115">
              <a:extLst>
                <a:ext uri="{FF2B5EF4-FFF2-40B4-BE49-F238E27FC236}">
                  <a16:creationId xmlns:a16="http://schemas.microsoft.com/office/drawing/2014/main" id="{E0D17D27-D4C6-459B-9F7A-D20A52456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338" y="4810126"/>
              <a:ext cx="1587" cy="112713"/>
            </a:xfrm>
            <a:prstGeom prst="rect">
              <a:avLst/>
            </a:prstGeom>
            <a:solidFill>
              <a:srgbClr val="5D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Rectangle 116">
              <a:extLst>
                <a:ext uri="{FF2B5EF4-FFF2-40B4-BE49-F238E27FC236}">
                  <a16:creationId xmlns:a16="http://schemas.microsoft.com/office/drawing/2014/main" id="{67B4DA47-8BAF-4964-A184-BEC52A3AA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338" y="4810126"/>
              <a:ext cx="1587" cy="112713"/>
            </a:xfrm>
            <a:prstGeom prst="rect">
              <a:avLst/>
            </a:prstGeom>
            <a:solidFill>
              <a:srgbClr val="5C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Rectangle 117">
              <a:extLst>
                <a:ext uri="{FF2B5EF4-FFF2-40B4-BE49-F238E27FC236}">
                  <a16:creationId xmlns:a16="http://schemas.microsoft.com/office/drawing/2014/main" id="{CD26FB2F-3F43-4E95-BA3D-E1BAC017C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338" y="4810126"/>
              <a:ext cx="1587" cy="112713"/>
            </a:xfrm>
            <a:prstGeom prst="rect">
              <a:avLst/>
            </a:prstGeom>
            <a:solidFill>
              <a:srgbClr val="5B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118">
              <a:extLst>
                <a:ext uri="{FF2B5EF4-FFF2-40B4-BE49-F238E27FC236}">
                  <a16:creationId xmlns:a16="http://schemas.microsoft.com/office/drawing/2014/main" id="{D580F785-D582-4A80-B2CD-88C96DCCD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338" y="4810126"/>
              <a:ext cx="4762" cy="112713"/>
            </a:xfrm>
            <a:prstGeom prst="rect">
              <a:avLst/>
            </a:prstGeom>
            <a:solidFill>
              <a:srgbClr val="5A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Rectangle 119">
              <a:extLst>
                <a:ext uri="{FF2B5EF4-FFF2-40B4-BE49-F238E27FC236}">
                  <a16:creationId xmlns:a16="http://schemas.microsoft.com/office/drawing/2014/main" id="{52D6BDCC-0970-46ED-8B69-9F660C0E5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9101" y="4810126"/>
              <a:ext cx="1587" cy="112713"/>
            </a:xfrm>
            <a:prstGeom prst="rect">
              <a:avLst/>
            </a:prstGeom>
            <a:solidFill>
              <a:srgbClr val="59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Rectangle 120">
              <a:extLst>
                <a:ext uri="{FF2B5EF4-FFF2-40B4-BE49-F238E27FC236}">
                  <a16:creationId xmlns:a16="http://schemas.microsoft.com/office/drawing/2014/main" id="{960B0E5C-3217-4783-BC63-25D1368D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9101" y="4810126"/>
              <a:ext cx="1587" cy="112713"/>
            </a:xfrm>
            <a:prstGeom prst="rect">
              <a:avLst/>
            </a:prstGeom>
            <a:solidFill>
              <a:srgbClr val="58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Rectangle 121">
              <a:extLst>
                <a:ext uri="{FF2B5EF4-FFF2-40B4-BE49-F238E27FC236}">
                  <a16:creationId xmlns:a16="http://schemas.microsoft.com/office/drawing/2014/main" id="{C8A22F9E-6F36-4C96-AB95-9CE78DE1F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9101" y="4810126"/>
              <a:ext cx="1587" cy="112713"/>
            </a:xfrm>
            <a:prstGeom prst="rect">
              <a:avLst/>
            </a:prstGeom>
            <a:solidFill>
              <a:srgbClr val="57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122">
              <a:extLst>
                <a:ext uri="{FF2B5EF4-FFF2-40B4-BE49-F238E27FC236}">
                  <a16:creationId xmlns:a16="http://schemas.microsoft.com/office/drawing/2014/main" id="{658881F6-8397-4F12-AF74-FEF2B75FF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9101" y="4810126"/>
              <a:ext cx="1587" cy="112713"/>
            </a:xfrm>
            <a:prstGeom prst="rect">
              <a:avLst/>
            </a:prstGeom>
            <a:solidFill>
              <a:srgbClr val="56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Rectangle 123">
              <a:extLst>
                <a:ext uri="{FF2B5EF4-FFF2-40B4-BE49-F238E27FC236}">
                  <a16:creationId xmlns:a16="http://schemas.microsoft.com/office/drawing/2014/main" id="{5095FC06-F318-41A4-A997-A2579B96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9101" y="4810126"/>
              <a:ext cx="4762" cy="112713"/>
            </a:xfrm>
            <a:prstGeom prst="rect">
              <a:avLst/>
            </a:prstGeom>
            <a:solidFill>
              <a:srgbClr val="55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24">
              <a:extLst>
                <a:ext uri="{FF2B5EF4-FFF2-40B4-BE49-F238E27FC236}">
                  <a16:creationId xmlns:a16="http://schemas.microsoft.com/office/drawing/2014/main" id="{D1C2CCB0-2BA6-4B8E-A41B-C49505046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63" y="4810126"/>
              <a:ext cx="0" cy="112713"/>
            </a:xfrm>
            <a:custGeom>
              <a:avLst/>
              <a:gdLst>
                <a:gd name="T0" fmla="*/ 71 h 71"/>
                <a:gd name="T1" fmla="*/ 0 h 71"/>
                <a:gd name="T2" fmla="*/ 71 h 7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1">
                  <a:moveTo>
                    <a:pt x="0" y="71"/>
                  </a:moveTo>
                  <a:lnTo>
                    <a:pt x="0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55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25">
              <a:extLst>
                <a:ext uri="{FF2B5EF4-FFF2-40B4-BE49-F238E27FC236}">
                  <a16:creationId xmlns:a16="http://schemas.microsoft.com/office/drawing/2014/main" id="{B3958DBC-BB3E-4031-B4D0-39DEC6E14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13" y="4835526"/>
              <a:ext cx="57150" cy="66675"/>
            </a:xfrm>
            <a:custGeom>
              <a:avLst/>
              <a:gdLst>
                <a:gd name="T0" fmla="*/ 6 w 11"/>
                <a:gd name="T1" fmla="*/ 0 h 13"/>
                <a:gd name="T2" fmla="*/ 1 w 11"/>
                <a:gd name="T3" fmla="*/ 4 h 13"/>
                <a:gd name="T4" fmla="*/ 2 w 11"/>
                <a:gd name="T5" fmla="*/ 5 h 13"/>
                <a:gd name="T6" fmla="*/ 0 w 11"/>
                <a:gd name="T7" fmla="*/ 8 h 13"/>
                <a:gd name="T8" fmla="*/ 2 w 11"/>
                <a:gd name="T9" fmla="*/ 10 h 13"/>
                <a:gd name="T10" fmla="*/ 4 w 11"/>
                <a:gd name="T11" fmla="*/ 11 h 13"/>
                <a:gd name="T12" fmla="*/ 6 w 11"/>
                <a:gd name="T13" fmla="*/ 13 h 13"/>
                <a:gd name="T14" fmla="*/ 11 w 11"/>
                <a:gd name="T15" fmla="*/ 11 h 13"/>
                <a:gd name="T16" fmla="*/ 10 w 11"/>
                <a:gd name="T17" fmla="*/ 8 h 13"/>
                <a:gd name="T18" fmla="*/ 10 w 11"/>
                <a:gd name="T19" fmla="*/ 6 h 13"/>
                <a:gd name="T20" fmla="*/ 9 w 11"/>
                <a:gd name="T21" fmla="*/ 3 h 13"/>
                <a:gd name="T22" fmla="*/ 7 w 11"/>
                <a:gd name="T23" fmla="*/ 0 h 13"/>
                <a:gd name="T24" fmla="*/ 6 w 11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3">
                  <a:moveTo>
                    <a:pt x="6" y="0"/>
                  </a:moveTo>
                  <a:cubicBezTo>
                    <a:pt x="6" y="0"/>
                    <a:pt x="0" y="3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10"/>
                    <a:pt x="2" y="10"/>
                  </a:cubicBezTo>
                  <a:cubicBezTo>
                    <a:pt x="2" y="10"/>
                    <a:pt x="2" y="12"/>
                    <a:pt x="4" y="11"/>
                  </a:cubicBezTo>
                  <a:cubicBezTo>
                    <a:pt x="4" y="11"/>
                    <a:pt x="5" y="13"/>
                    <a:pt x="6" y="13"/>
                  </a:cubicBezTo>
                  <a:cubicBezTo>
                    <a:pt x="7" y="13"/>
                    <a:pt x="11" y="11"/>
                    <a:pt x="11" y="11"/>
                  </a:cubicBezTo>
                  <a:cubicBezTo>
                    <a:pt x="11" y="11"/>
                    <a:pt x="11" y="10"/>
                    <a:pt x="10" y="8"/>
                  </a:cubicBezTo>
                  <a:cubicBezTo>
                    <a:pt x="10" y="8"/>
                    <a:pt x="11" y="7"/>
                    <a:pt x="10" y="6"/>
                  </a:cubicBezTo>
                  <a:cubicBezTo>
                    <a:pt x="10" y="6"/>
                    <a:pt x="10" y="4"/>
                    <a:pt x="9" y="3"/>
                  </a:cubicBezTo>
                  <a:cubicBezTo>
                    <a:pt x="9" y="3"/>
                    <a:pt x="9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DB9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26">
              <a:extLst>
                <a:ext uri="{FF2B5EF4-FFF2-40B4-BE49-F238E27FC236}">
                  <a16:creationId xmlns:a16="http://schemas.microsoft.com/office/drawing/2014/main" id="{201DB60A-F557-4E10-9D70-545A3991D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513" y="4722813"/>
              <a:ext cx="0" cy="107950"/>
            </a:xfrm>
            <a:custGeom>
              <a:avLst/>
              <a:gdLst>
                <a:gd name="T0" fmla="*/ 0 h 68"/>
                <a:gd name="T1" fmla="*/ 68 h 68"/>
                <a:gd name="T2" fmla="*/ 0 h 6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8">
                  <a:moveTo>
                    <a:pt x="0" y="0"/>
                  </a:move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Rectangle 127">
              <a:extLst>
                <a:ext uri="{FF2B5EF4-FFF2-40B4-BE49-F238E27FC236}">
                  <a16:creationId xmlns:a16="http://schemas.microsoft.com/office/drawing/2014/main" id="{5CC8A737-4C33-4013-AC4C-881F02473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513" y="4722813"/>
              <a:ext cx="4762" cy="107950"/>
            </a:xfrm>
            <a:prstGeom prst="rect">
              <a:avLst/>
            </a:prstGeom>
            <a:solidFill>
              <a:srgbClr val="96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128">
              <a:extLst>
                <a:ext uri="{FF2B5EF4-FFF2-40B4-BE49-F238E27FC236}">
                  <a16:creationId xmlns:a16="http://schemas.microsoft.com/office/drawing/2014/main" id="{4A4E930D-1975-4597-B332-63E60F96F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276" y="4722813"/>
              <a:ext cx="1587" cy="107950"/>
            </a:xfrm>
            <a:prstGeom prst="rect">
              <a:avLst/>
            </a:prstGeom>
            <a:solidFill>
              <a:srgbClr val="95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Rectangle 129">
              <a:extLst>
                <a:ext uri="{FF2B5EF4-FFF2-40B4-BE49-F238E27FC236}">
                  <a16:creationId xmlns:a16="http://schemas.microsoft.com/office/drawing/2014/main" id="{4F44FA38-A45F-488D-834E-888C4DC13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276" y="4722813"/>
              <a:ext cx="1587" cy="107950"/>
            </a:xfrm>
            <a:prstGeom prst="rect">
              <a:avLst/>
            </a:prstGeom>
            <a:solidFill>
              <a:srgbClr val="94C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Rectangle 130">
              <a:extLst>
                <a:ext uri="{FF2B5EF4-FFF2-40B4-BE49-F238E27FC236}">
                  <a16:creationId xmlns:a16="http://schemas.microsoft.com/office/drawing/2014/main" id="{A13A903E-63C3-40DE-83BF-DE9DF5443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276" y="4722813"/>
              <a:ext cx="4762" cy="107950"/>
            </a:xfrm>
            <a:prstGeom prst="rect">
              <a:avLst/>
            </a:prstGeom>
            <a:solidFill>
              <a:srgbClr val="93C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Rectangle 131">
              <a:extLst>
                <a:ext uri="{FF2B5EF4-FFF2-40B4-BE49-F238E27FC236}">
                  <a16:creationId xmlns:a16="http://schemas.microsoft.com/office/drawing/2014/main" id="{FD7814CE-74F1-4CB2-B467-8AE34E34C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038" y="4722813"/>
              <a:ext cx="1587" cy="107950"/>
            </a:xfrm>
            <a:prstGeom prst="rect">
              <a:avLst/>
            </a:prstGeom>
            <a:solidFill>
              <a:srgbClr val="92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Rectangle 132">
              <a:extLst>
                <a:ext uri="{FF2B5EF4-FFF2-40B4-BE49-F238E27FC236}">
                  <a16:creationId xmlns:a16="http://schemas.microsoft.com/office/drawing/2014/main" id="{42E08316-C092-4717-BE45-4A84EDA54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038" y="4722813"/>
              <a:ext cx="1587" cy="107950"/>
            </a:xfrm>
            <a:prstGeom prst="rect">
              <a:avLst/>
            </a:prstGeom>
            <a:solidFill>
              <a:srgbClr val="91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Rectangle 133">
              <a:extLst>
                <a:ext uri="{FF2B5EF4-FFF2-40B4-BE49-F238E27FC236}">
                  <a16:creationId xmlns:a16="http://schemas.microsoft.com/office/drawing/2014/main" id="{7EA13CE6-EE86-4874-96EF-52EC47B09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038" y="4722813"/>
              <a:ext cx="4762" cy="107950"/>
            </a:xfrm>
            <a:prstGeom prst="rect">
              <a:avLst/>
            </a:prstGeom>
            <a:solidFill>
              <a:srgbClr val="90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Rectangle 134">
              <a:extLst>
                <a:ext uri="{FF2B5EF4-FFF2-40B4-BE49-F238E27FC236}">
                  <a16:creationId xmlns:a16="http://schemas.microsoft.com/office/drawing/2014/main" id="{2424C599-5347-424B-B023-5E3A39B64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801" y="4722813"/>
              <a:ext cx="1587" cy="107950"/>
            </a:xfrm>
            <a:prstGeom prst="rect">
              <a:avLst/>
            </a:prstGeom>
            <a:solidFill>
              <a:srgbClr val="8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Rectangle 135">
              <a:extLst>
                <a:ext uri="{FF2B5EF4-FFF2-40B4-BE49-F238E27FC236}">
                  <a16:creationId xmlns:a16="http://schemas.microsoft.com/office/drawing/2014/main" id="{C7B30D16-F395-4748-9DB7-5243F5ED5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801" y="4722813"/>
              <a:ext cx="6350" cy="107950"/>
            </a:xfrm>
            <a:prstGeom prst="rect">
              <a:avLst/>
            </a:prstGeom>
            <a:solidFill>
              <a:srgbClr val="8E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Rectangle 136">
              <a:extLst>
                <a:ext uri="{FF2B5EF4-FFF2-40B4-BE49-F238E27FC236}">
                  <a16:creationId xmlns:a16="http://schemas.microsoft.com/office/drawing/2014/main" id="{BABFA2B3-39BB-4AA9-8222-51E3A6121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151" y="4722813"/>
              <a:ext cx="1587" cy="107950"/>
            </a:xfrm>
            <a:prstGeom prst="rect">
              <a:avLst/>
            </a:prstGeom>
            <a:solidFill>
              <a:srgbClr val="8D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Rectangle 137">
              <a:extLst>
                <a:ext uri="{FF2B5EF4-FFF2-40B4-BE49-F238E27FC236}">
                  <a16:creationId xmlns:a16="http://schemas.microsoft.com/office/drawing/2014/main" id="{7B382F0F-B0D0-42A3-9E01-BFBFBC15F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151" y="4722813"/>
              <a:ext cx="1587" cy="107950"/>
            </a:xfrm>
            <a:prstGeom prst="rect">
              <a:avLst/>
            </a:prstGeom>
            <a:solidFill>
              <a:srgbClr val="8C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138">
              <a:extLst>
                <a:ext uri="{FF2B5EF4-FFF2-40B4-BE49-F238E27FC236}">
                  <a16:creationId xmlns:a16="http://schemas.microsoft.com/office/drawing/2014/main" id="{BFFEA4FE-7EAB-4C4A-A49D-21026482F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151" y="4722813"/>
              <a:ext cx="4762" cy="107950"/>
            </a:xfrm>
            <a:prstGeom prst="rect">
              <a:avLst/>
            </a:prstGeom>
            <a:solidFill>
              <a:srgbClr val="8BC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Rectangle 139">
              <a:extLst>
                <a:ext uri="{FF2B5EF4-FFF2-40B4-BE49-F238E27FC236}">
                  <a16:creationId xmlns:a16="http://schemas.microsoft.com/office/drawing/2014/main" id="{4B89E25B-83E7-4F80-B0B6-E73A293A1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913" y="4722813"/>
              <a:ext cx="1587" cy="107950"/>
            </a:xfrm>
            <a:prstGeom prst="rect">
              <a:avLst/>
            </a:prstGeom>
            <a:solidFill>
              <a:srgbClr val="8AC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Rectangle 140">
              <a:extLst>
                <a:ext uri="{FF2B5EF4-FFF2-40B4-BE49-F238E27FC236}">
                  <a16:creationId xmlns:a16="http://schemas.microsoft.com/office/drawing/2014/main" id="{7BBF7DFD-8752-43CE-994C-FF2654C54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913" y="4722813"/>
              <a:ext cx="1587" cy="107950"/>
            </a:xfrm>
            <a:prstGeom prst="rect">
              <a:avLst/>
            </a:prstGeom>
            <a:solidFill>
              <a:srgbClr val="89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Rectangle 141">
              <a:extLst>
                <a:ext uri="{FF2B5EF4-FFF2-40B4-BE49-F238E27FC236}">
                  <a16:creationId xmlns:a16="http://schemas.microsoft.com/office/drawing/2014/main" id="{A783B60A-A3B0-434E-B464-54B2F54DA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913" y="4722813"/>
              <a:ext cx="4762" cy="107950"/>
            </a:xfrm>
            <a:prstGeom prst="rect">
              <a:avLst/>
            </a:prstGeom>
            <a:solidFill>
              <a:srgbClr val="88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Rectangle 142">
              <a:extLst>
                <a:ext uri="{FF2B5EF4-FFF2-40B4-BE49-F238E27FC236}">
                  <a16:creationId xmlns:a16="http://schemas.microsoft.com/office/drawing/2014/main" id="{70BEB377-7177-4FFF-8CF0-4BD562CB2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0676" y="4722813"/>
              <a:ext cx="1587" cy="107950"/>
            </a:xfrm>
            <a:prstGeom prst="rect">
              <a:avLst/>
            </a:prstGeom>
            <a:solidFill>
              <a:srgbClr val="87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143">
              <a:extLst>
                <a:ext uri="{FF2B5EF4-FFF2-40B4-BE49-F238E27FC236}">
                  <a16:creationId xmlns:a16="http://schemas.microsoft.com/office/drawing/2014/main" id="{293B92E8-5AEE-4DA1-9F27-26D5A65C2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0676" y="4722813"/>
              <a:ext cx="4762" cy="107950"/>
            </a:xfrm>
            <a:prstGeom prst="rect">
              <a:avLst/>
            </a:prstGeom>
            <a:solidFill>
              <a:srgbClr val="86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144">
              <a:extLst>
                <a:ext uri="{FF2B5EF4-FFF2-40B4-BE49-F238E27FC236}">
                  <a16:creationId xmlns:a16="http://schemas.microsoft.com/office/drawing/2014/main" id="{2D1BD083-6AF5-4FCC-AD4E-CB4B1A536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438" y="4722813"/>
              <a:ext cx="1587" cy="107950"/>
            </a:xfrm>
            <a:prstGeom prst="rect">
              <a:avLst/>
            </a:prstGeom>
            <a:solidFill>
              <a:srgbClr val="85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Rectangle 145">
              <a:extLst>
                <a:ext uri="{FF2B5EF4-FFF2-40B4-BE49-F238E27FC236}">
                  <a16:creationId xmlns:a16="http://schemas.microsoft.com/office/drawing/2014/main" id="{99CF3B09-99B7-47BF-A94D-3A7F4101F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438" y="4722813"/>
              <a:ext cx="1587" cy="107950"/>
            </a:xfrm>
            <a:prstGeom prst="rect">
              <a:avLst/>
            </a:prstGeom>
            <a:solidFill>
              <a:srgbClr val="84B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146">
              <a:extLst>
                <a:ext uri="{FF2B5EF4-FFF2-40B4-BE49-F238E27FC236}">
                  <a16:creationId xmlns:a16="http://schemas.microsoft.com/office/drawing/2014/main" id="{25A57A78-64F7-42D2-BCB7-912FFC031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438" y="4722813"/>
              <a:ext cx="6350" cy="107950"/>
            </a:xfrm>
            <a:prstGeom prst="rect">
              <a:avLst/>
            </a:prstGeom>
            <a:solidFill>
              <a:srgbClr val="83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Rectangle 147">
              <a:extLst>
                <a:ext uri="{FF2B5EF4-FFF2-40B4-BE49-F238E27FC236}">
                  <a16:creationId xmlns:a16="http://schemas.microsoft.com/office/drawing/2014/main" id="{95A72ED6-9BF2-4960-A916-EA8FDC921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788" y="4722813"/>
              <a:ext cx="1587" cy="107950"/>
            </a:xfrm>
            <a:prstGeom prst="rect">
              <a:avLst/>
            </a:prstGeom>
            <a:solidFill>
              <a:srgbClr val="82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148">
              <a:extLst>
                <a:ext uri="{FF2B5EF4-FFF2-40B4-BE49-F238E27FC236}">
                  <a16:creationId xmlns:a16="http://schemas.microsoft.com/office/drawing/2014/main" id="{4CD10C56-55E9-4096-B957-2880816EE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788" y="4722813"/>
              <a:ext cx="4762" cy="107950"/>
            </a:xfrm>
            <a:prstGeom prst="rect">
              <a:avLst/>
            </a:prstGeom>
            <a:solidFill>
              <a:srgbClr val="81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Rectangle 149">
              <a:extLst>
                <a:ext uri="{FF2B5EF4-FFF2-40B4-BE49-F238E27FC236}">
                  <a16:creationId xmlns:a16="http://schemas.microsoft.com/office/drawing/2014/main" id="{278297AA-D2E5-4592-8C73-29E104288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551" y="4722813"/>
              <a:ext cx="1587" cy="107950"/>
            </a:xfrm>
            <a:prstGeom prst="rect">
              <a:avLst/>
            </a:prstGeom>
            <a:solidFill>
              <a:srgbClr val="80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Rectangle 150">
              <a:extLst>
                <a:ext uri="{FF2B5EF4-FFF2-40B4-BE49-F238E27FC236}">
                  <a16:creationId xmlns:a16="http://schemas.microsoft.com/office/drawing/2014/main" id="{E3DC196E-C1C3-4C56-9009-F1E73EDED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551" y="4722813"/>
              <a:ext cx="1587" cy="107950"/>
            </a:xfrm>
            <a:prstGeom prst="rect">
              <a:avLst/>
            </a:prstGeom>
            <a:solidFill>
              <a:srgbClr val="7F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Rectangle 151">
              <a:extLst>
                <a:ext uri="{FF2B5EF4-FFF2-40B4-BE49-F238E27FC236}">
                  <a16:creationId xmlns:a16="http://schemas.microsoft.com/office/drawing/2014/main" id="{6124C96E-69CC-4096-91C9-71ABDB9EB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551" y="4722813"/>
              <a:ext cx="4762" cy="107950"/>
            </a:xfrm>
            <a:prstGeom prst="rect">
              <a:avLst/>
            </a:prstGeom>
            <a:solidFill>
              <a:srgbClr val="7E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Rectangle 152">
              <a:extLst>
                <a:ext uri="{FF2B5EF4-FFF2-40B4-BE49-F238E27FC236}">
                  <a16:creationId xmlns:a16="http://schemas.microsoft.com/office/drawing/2014/main" id="{510FCA54-6C9B-4673-9E83-1685D7FC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313" y="4722813"/>
              <a:ext cx="1587" cy="107950"/>
            </a:xfrm>
            <a:prstGeom prst="rect">
              <a:avLst/>
            </a:prstGeom>
            <a:solidFill>
              <a:srgbClr val="7D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Rectangle 153">
              <a:extLst>
                <a:ext uri="{FF2B5EF4-FFF2-40B4-BE49-F238E27FC236}">
                  <a16:creationId xmlns:a16="http://schemas.microsoft.com/office/drawing/2014/main" id="{DB242104-AEA0-4D33-A068-8887A3B8A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313" y="4722813"/>
              <a:ext cx="1587" cy="107950"/>
            </a:xfrm>
            <a:prstGeom prst="rect">
              <a:avLst/>
            </a:prstGeom>
            <a:solidFill>
              <a:srgbClr val="7CB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Rectangle 154">
              <a:extLst>
                <a:ext uri="{FF2B5EF4-FFF2-40B4-BE49-F238E27FC236}">
                  <a16:creationId xmlns:a16="http://schemas.microsoft.com/office/drawing/2014/main" id="{C4EE7939-102B-4C0A-93AB-1566803F1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313" y="4722813"/>
              <a:ext cx="4762" cy="107950"/>
            </a:xfrm>
            <a:prstGeom prst="rect">
              <a:avLst/>
            </a:prstGeom>
            <a:solidFill>
              <a:srgbClr val="7B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Rectangle 155">
              <a:extLst>
                <a:ext uri="{FF2B5EF4-FFF2-40B4-BE49-F238E27FC236}">
                  <a16:creationId xmlns:a16="http://schemas.microsoft.com/office/drawing/2014/main" id="{9EC24517-7697-4B3E-AB86-93FE1D66E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076" y="4722813"/>
              <a:ext cx="1587" cy="107950"/>
            </a:xfrm>
            <a:prstGeom prst="rect">
              <a:avLst/>
            </a:prstGeom>
            <a:solidFill>
              <a:srgbClr val="7AB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Rectangle 156">
              <a:extLst>
                <a:ext uri="{FF2B5EF4-FFF2-40B4-BE49-F238E27FC236}">
                  <a16:creationId xmlns:a16="http://schemas.microsoft.com/office/drawing/2014/main" id="{48C4CDF1-CDD6-4787-9685-0430E0545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076" y="4722813"/>
              <a:ext cx="6350" cy="107950"/>
            </a:xfrm>
            <a:prstGeom prst="rect">
              <a:avLst/>
            </a:prstGeom>
            <a:solidFill>
              <a:srgbClr val="79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Rectangle 157">
              <a:extLst>
                <a:ext uri="{FF2B5EF4-FFF2-40B4-BE49-F238E27FC236}">
                  <a16:creationId xmlns:a16="http://schemas.microsoft.com/office/drawing/2014/main" id="{E79306A8-4B95-45F3-B16B-6B965FB8A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426" y="4722813"/>
              <a:ext cx="1587" cy="107950"/>
            </a:xfrm>
            <a:prstGeom prst="rect">
              <a:avLst/>
            </a:prstGeom>
            <a:solidFill>
              <a:srgbClr val="78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Rectangle 158">
              <a:extLst>
                <a:ext uri="{FF2B5EF4-FFF2-40B4-BE49-F238E27FC236}">
                  <a16:creationId xmlns:a16="http://schemas.microsoft.com/office/drawing/2014/main" id="{F46507E8-121E-4BB9-B541-2BEB810A8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426" y="4722813"/>
              <a:ext cx="1587" cy="107950"/>
            </a:xfrm>
            <a:prstGeom prst="rect">
              <a:avLst/>
            </a:prstGeom>
            <a:solidFill>
              <a:srgbClr val="77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159">
              <a:extLst>
                <a:ext uri="{FF2B5EF4-FFF2-40B4-BE49-F238E27FC236}">
                  <a16:creationId xmlns:a16="http://schemas.microsoft.com/office/drawing/2014/main" id="{A591DBA6-84C1-4B59-B562-3C87FF333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426" y="4722813"/>
              <a:ext cx="4762" cy="107950"/>
            </a:xfrm>
            <a:prstGeom prst="rect">
              <a:avLst/>
            </a:prstGeom>
            <a:solidFill>
              <a:srgbClr val="76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Rectangle 160">
              <a:extLst>
                <a:ext uri="{FF2B5EF4-FFF2-40B4-BE49-F238E27FC236}">
                  <a16:creationId xmlns:a16="http://schemas.microsoft.com/office/drawing/2014/main" id="{019B8DD7-FD7A-4100-90F5-4F41D4F6E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188" y="4722813"/>
              <a:ext cx="1587" cy="107950"/>
            </a:xfrm>
            <a:prstGeom prst="rect">
              <a:avLst/>
            </a:prstGeom>
            <a:solidFill>
              <a:srgbClr val="74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Rectangle 161">
              <a:extLst>
                <a:ext uri="{FF2B5EF4-FFF2-40B4-BE49-F238E27FC236}">
                  <a16:creationId xmlns:a16="http://schemas.microsoft.com/office/drawing/2014/main" id="{F25815D5-6691-47B1-AE50-8701E69A9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188" y="4722813"/>
              <a:ext cx="1587" cy="107950"/>
            </a:xfrm>
            <a:prstGeom prst="rect">
              <a:avLst/>
            </a:prstGeom>
            <a:solidFill>
              <a:srgbClr val="73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Rectangle 162">
              <a:extLst>
                <a:ext uri="{FF2B5EF4-FFF2-40B4-BE49-F238E27FC236}">
                  <a16:creationId xmlns:a16="http://schemas.microsoft.com/office/drawing/2014/main" id="{DD7A8F24-F250-487F-AAC0-89C5DCE37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188" y="4722813"/>
              <a:ext cx="4762" cy="107950"/>
            </a:xfrm>
            <a:prstGeom prst="rect">
              <a:avLst/>
            </a:prstGeom>
            <a:solidFill>
              <a:srgbClr val="72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Rectangle 163">
              <a:extLst>
                <a:ext uri="{FF2B5EF4-FFF2-40B4-BE49-F238E27FC236}">
                  <a16:creationId xmlns:a16="http://schemas.microsoft.com/office/drawing/2014/main" id="{3086619C-C8B9-4B36-8B2C-56AD1EAD1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1" y="4722813"/>
              <a:ext cx="1587" cy="107950"/>
            </a:xfrm>
            <a:prstGeom prst="rect">
              <a:avLst/>
            </a:prstGeom>
            <a:solidFill>
              <a:srgbClr val="7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164">
              <a:extLst>
                <a:ext uri="{FF2B5EF4-FFF2-40B4-BE49-F238E27FC236}">
                  <a16:creationId xmlns:a16="http://schemas.microsoft.com/office/drawing/2014/main" id="{3814864A-D8E0-4965-8B35-92CF728E1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951" y="4722813"/>
              <a:ext cx="4762" cy="107950"/>
            </a:xfrm>
            <a:prstGeom prst="rect">
              <a:avLst/>
            </a:prstGeom>
            <a:solidFill>
              <a:srgbClr val="70A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Rectangle 165">
              <a:extLst>
                <a:ext uri="{FF2B5EF4-FFF2-40B4-BE49-F238E27FC236}">
                  <a16:creationId xmlns:a16="http://schemas.microsoft.com/office/drawing/2014/main" id="{1ADC6D09-4B6F-4CD8-88B7-60DD50310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4722813"/>
              <a:ext cx="1587" cy="107950"/>
            </a:xfrm>
            <a:prstGeom prst="rect">
              <a:avLst/>
            </a:prstGeom>
            <a:solidFill>
              <a:srgbClr val="6F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Rectangle 166">
              <a:extLst>
                <a:ext uri="{FF2B5EF4-FFF2-40B4-BE49-F238E27FC236}">
                  <a16:creationId xmlns:a16="http://schemas.microsoft.com/office/drawing/2014/main" id="{73B3C40B-E15A-43A4-BD25-01BDE111C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4722813"/>
              <a:ext cx="1587" cy="107950"/>
            </a:xfrm>
            <a:prstGeom prst="rect">
              <a:avLst/>
            </a:prstGeom>
            <a:solidFill>
              <a:srgbClr val="6E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Rectangle 167">
              <a:extLst>
                <a:ext uri="{FF2B5EF4-FFF2-40B4-BE49-F238E27FC236}">
                  <a16:creationId xmlns:a16="http://schemas.microsoft.com/office/drawing/2014/main" id="{7D7EB1E1-569B-4032-B967-10DD092A9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4722813"/>
              <a:ext cx="6350" cy="107950"/>
            </a:xfrm>
            <a:prstGeom prst="rect">
              <a:avLst/>
            </a:prstGeom>
            <a:solidFill>
              <a:srgbClr val="6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168">
              <a:extLst>
                <a:ext uri="{FF2B5EF4-FFF2-40B4-BE49-F238E27FC236}">
                  <a16:creationId xmlns:a16="http://schemas.microsoft.com/office/drawing/2014/main" id="{5ECC9F6A-83B7-4C69-AD79-C7F5510E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3" y="4722813"/>
              <a:ext cx="1587" cy="107950"/>
            </a:xfrm>
            <a:prstGeom prst="rect">
              <a:avLst/>
            </a:prstGeom>
            <a:solidFill>
              <a:srgbClr val="6CA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Rectangle 169">
              <a:extLst>
                <a:ext uri="{FF2B5EF4-FFF2-40B4-BE49-F238E27FC236}">
                  <a16:creationId xmlns:a16="http://schemas.microsoft.com/office/drawing/2014/main" id="{C69B53B9-F8B1-4155-BDA5-ED00DBF48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3" y="4722813"/>
              <a:ext cx="1587" cy="107950"/>
            </a:xfrm>
            <a:prstGeom prst="rect">
              <a:avLst/>
            </a:prstGeom>
            <a:solidFill>
              <a:srgbClr val="6B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Rectangle 170">
              <a:extLst>
                <a:ext uri="{FF2B5EF4-FFF2-40B4-BE49-F238E27FC236}">
                  <a16:creationId xmlns:a16="http://schemas.microsoft.com/office/drawing/2014/main" id="{1DA2F04E-71B4-43D7-ACDF-F54445352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3" y="4722813"/>
              <a:ext cx="4762" cy="107950"/>
            </a:xfrm>
            <a:prstGeom prst="rect">
              <a:avLst/>
            </a:prstGeom>
            <a:solidFill>
              <a:srgbClr val="6A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Rectangle 171">
              <a:extLst>
                <a:ext uri="{FF2B5EF4-FFF2-40B4-BE49-F238E27FC236}">
                  <a16:creationId xmlns:a16="http://schemas.microsoft.com/office/drawing/2014/main" id="{7AB923CB-EC9E-4885-B27B-228345F06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6" y="4722813"/>
              <a:ext cx="1587" cy="107950"/>
            </a:xfrm>
            <a:prstGeom prst="rect">
              <a:avLst/>
            </a:prstGeom>
            <a:solidFill>
              <a:srgbClr val="6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Rectangle 172">
              <a:extLst>
                <a:ext uri="{FF2B5EF4-FFF2-40B4-BE49-F238E27FC236}">
                  <a16:creationId xmlns:a16="http://schemas.microsoft.com/office/drawing/2014/main" id="{54E24B08-49FF-42D6-95CC-93D6D32F7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826" y="4722813"/>
              <a:ext cx="4762" cy="107950"/>
            </a:xfrm>
            <a:prstGeom prst="rect">
              <a:avLst/>
            </a:prstGeom>
            <a:solidFill>
              <a:srgbClr val="6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173">
              <a:extLst>
                <a:ext uri="{FF2B5EF4-FFF2-40B4-BE49-F238E27FC236}">
                  <a16:creationId xmlns:a16="http://schemas.microsoft.com/office/drawing/2014/main" id="{C6592267-E055-4D74-A300-3E909A3B0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588" y="4722813"/>
              <a:ext cx="1587" cy="107950"/>
            </a:xfrm>
            <a:prstGeom prst="rect">
              <a:avLst/>
            </a:prstGeom>
            <a:solidFill>
              <a:srgbClr val="67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174">
              <a:extLst>
                <a:ext uri="{FF2B5EF4-FFF2-40B4-BE49-F238E27FC236}">
                  <a16:creationId xmlns:a16="http://schemas.microsoft.com/office/drawing/2014/main" id="{17E895E1-27CF-462E-A139-416C9105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588" y="4722813"/>
              <a:ext cx="1587" cy="107950"/>
            </a:xfrm>
            <a:prstGeom prst="rect">
              <a:avLst/>
            </a:prstGeom>
            <a:solidFill>
              <a:srgbClr val="6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175">
              <a:extLst>
                <a:ext uri="{FF2B5EF4-FFF2-40B4-BE49-F238E27FC236}">
                  <a16:creationId xmlns:a16="http://schemas.microsoft.com/office/drawing/2014/main" id="{CEE89967-DB60-43EC-B017-5FBA5114B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588" y="4722813"/>
              <a:ext cx="4762" cy="107950"/>
            </a:xfrm>
            <a:prstGeom prst="rect">
              <a:avLst/>
            </a:prstGeom>
            <a:solidFill>
              <a:srgbClr val="65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176">
              <a:extLst>
                <a:ext uri="{FF2B5EF4-FFF2-40B4-BE49-F238E27FC236}">
                  <a16:creationId xmlns:a16="http://schemas.microsoft.com/office/drawing/2014/main" id="{FC228D18-1DA4-438B-AC99-31F4F0DCB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351" y="4722813"/>
              <a:ext cx="1587" cy="107950"/>
            </a:xfrm>
            <a:prstGeom prst="rect">
              <a:avLst/>
            </a:prstGeom>
            <a:solidFill>
              <a:srgbClr val="64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177">
              <a:extLst>
                <a:ext uri="{FF2B5EF4-FFF2-40B4-BE49-F238E27FC236}">
                  <a16:creationId xmlns:a16="http://schemas.microsoft.com/office/drawing/2014/main" id="{0928BADA-FAD9-41CC-9A10-556925355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351" y="4722813"/>
              <a:ext cx="6350" cy="107950"/>
            </a:xfrm>
            <a:prstGeom prst="rect">
              <a:avLst/>
            </a:prstGeom>
            <a:solidFill>
              <a:srgbClr val="63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178">
              <a:extLst>
                <a:ext uri="{FF2B5EF4-FFF2-40B4-BE49-F238E27FC236}">
                  <a16:creationId xmlns:a16="http://schemas.microsoft.com/office/drawing/2014/main" id="{6996009D-0277-41A4-80DF-A90BFAD14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701" y="4722813"/>
              <a:ext cx="1587" cy="107950"/>
            </a:xfrm>
            <a:prstGeom prst="rect">
              <a:avLst/>
            </a:prstGeom>
            <a:solidFill>
              <a:srgbClr val="62A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179">
              <a:extLst>
                <a:ext uri="{FF2B5EF4-FFF2-40B4-BE49-F238E27FC236}">
                  <a16:creationId xmlns:a16="http://schemas.microsoft.com/office/drawing/2014/main" id="{D0FCC309-5B23-4616-82C0-990BABBD8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701" y="4722813"/>
              <a:ext cx="1587" cy="107950"/>
            </a:xfrm>
            <a:prstGeom prst="rect">
              <a:avLst/>
            </a:prstGeom>
            <a:solidFill>
              <a:srgbClr val="61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80">
              <a:extLst>
                <a:ext uri="{FF2B5EF4-FFF2-40B4-BE49-F238E27FC236}">
                  <a16:creationId xmlns:a16="http://schemas.microsoft.com/office/drawing/2014/main" id="{25C65BB2-6691-4DF5-957C-57E6BA8D9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701" y="4722813"/>
              <a:ext cx="4762" cy="107950"/>
            </a:xfrm>
            <a:prstGeom prst="rect">
              <a:avLst/>
            </a:prstGeom>
            <a:solidFill>
              <a:srgbClr val="60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181">
              <a:extLst>
                <a:ext uri="{FF2B5EF4-FFF2-40B4-BE49-F238E27FC236}">
                  <a16:creationId xmlns:a16="http://schemas.microsoft.com/office/drawing/2014/main" id="{4101399E-A2CA-4850-99D8-71A2EED09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463" y="4722813"/>
              <a:ext cx="1587" cy="107950"/>
            </a:xfrm>
            <a:prstGeom prst="rect">
              <a:avLst/>
            </a:prstGeom>
            <a:solidFill>
              <a:srgbClr val="5F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Rectangle 182">
              <a:extLst>
                <a:ext uri="{FF2B5EF4-FFF2-40B4-BE49-F238E27FC236}">
                  <a16:creationId xmlns:a16="http://schemas.microsoft.com/office/drawing/2014/main" id="{49F96441-4398-40E1-B55B-2D330E304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463" y="4722813"/>
              <a:ext cx="1587" cy="107950"/>
            </a:xfrm>
            <a:prstGeom prst="rect">
              <a:avLst/>
            </a:prstGeom>
            <a:solidFill>
              <a:srgbClr val="5E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83">
              <a:extLst>
                <a:ext uri="{FF2B5EF4-FFF2-40B4-BE49-F238E27FC236}">
                  <a16:creationId xmlns:a16="http://schemas.microsoft.com/office/drawing/2014/main" id="{270B332C-C55A-46C3-B8D1-1B2DEA48B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463" y="4722813"/>
              <a:ext cx="4762" cy="107950"/>
            </a:xfrm>
            <a:prstGeom prst="rect">
              <a:avLst/>
            </a:prstGeom>
            <a:solidFill>
              <a:srgbClr val="5D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Rectangle 184">
              <a:extLst>
                <a:ext uri="{FF2B5EF4-FFF2-40B4-BE49-F238E27FC236}">
                  <a16:creationId xmlns:a16="http://schemas.microsoft.com/office/drawing/2014/main" id="{7D324117-5B30-4942-A329-461DA4419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226" y="4722813"/>
              <a:ext cx="1587" cy="107950"/>
            </a:xfrm>
            <a:prstGeom prst="rect">
              <a:avLst/>
            </a:prstGeom>
            <a:solidFill>
              <a:srgbClr val="5C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85">
              <a:extLst>
                <a:ext uri="{FF2B5EF4-FFF2-40B4-BE49-F238E27FC236}">
                  <a16:creationId xmlns:a16="http://schemas.microsoft.com/office/drawing/2014/main" id="{9D79315E-FEA0-4B69-9B0D-0C8288B45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226" y="4722813"/>
              <a:ext cx="4762" cy="107950"/>
            </a:xfrm>
            <a:prstGeom prst="rect">
              <a:avLst/>
            </a:prstGeom>
            <a:solidFill>
              <a:srgbClr val="5B9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Rectangle 186">
              <a:extLst>
                <a:ext uri="{FF2B5EF4-FFF2-40B4-BE49-F238E27FC236}">
                  <a16:creationId xmlns:a16="http://schemas.microsoft.com/office/drawing/2014/main" id="{9E29E007-BB78-4B8E-96A7-3DC1844B9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4722813"/>
              <a:ext cx="1587" cy="107950"/>
            </a:xfrm>
            <a:prstGeom prst="rect">
              <a:avLst/>
            </a:prstGeom>
            <a:solidFill>
              <a:srgbClr val="5A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Rectangle 187">
              <a:extLst>
                <a:ext uri="{FF2B5EF4-FFF2-40B4-BE49-F238E27FC236}">
                  <a16:creationId xmlns:a16="http://schemas.microsoft.com/office/drawing/2014/main" id="{8B2915C3-3FDB-4433-B312-AA8F6F6B8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4722813"/>
              <a:ext cx="1587" cy="107950"/>
            </a:xfrm>
            <a:prstGeom prst="rect">
              <a:avLst/>
            </a:prstGeom>
            <a:solidFill>
              <a:srgbClr val="59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Rectangle 188">
              <a:extLst>
                <a:ext uri="{FF2B5EF4-FFF2-40B4-BE49-F238E27FC236}">
                  <a16:creationId xmlns:a16="http://schemas.microsoft.com/office/drawing/2014/main" id="{AC7755EC-6CA1-4217-98C2-6F4E4D6AE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988" y="4722813"/>
              <a:ext cx="6350" cy="107950"/>
            </a:xfrm>
            <a:prstGeom prst="rect">
              <a:avLst/>
            </a:prstGeom>
            <a:solidFill>
              <a:srgbClr val="58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89">
              <a:extLst>
                <a:ext uri="{FF2B5EF4-FFF2-40B4-BE49-F238E27FC236}">
                  <a16:creationId xmlns:a16="http://schemas.microsoft.com/office/drawing/2014/main" id="{4146355B-5599-48A4-B57A-042B15181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338" y="4722813"/>
              <a:ext cx="1587" cy="107950"/>
            </a:xfrm>
            <a:prstGeom prst="rect">
              <a:avLst/>
            </a:prstGeom>
            <a:solidFill>
              <a:srgbClr val="57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190">
              <a:extLst>
                <a:ext uri="{FF2B5EF4-FFF2-40B4-BE49-F238E27FC236}">
                  <a16:creationId xmlns:a16="http://schemas.microsoft.com/office/drawing/2014/main" id="{FC3415AC-995D-4CFC-8EFE-E40A84B2A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338" y="4722813"/>
              <a:ext cx="1587" cy="107950"/>
            </a:xfrm>
            <a:prstGeom prst="rect">
              <a:avLst/>
            </a:prstGeom>
            <a:solidFill>
              <a:srgbClr val="56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91">
              <a:extLst>
                <a:ext uri="{FF2B5EF4-FFF2-40B4-BE49-F238E27FC236}">
                  <a16:creationId xmlns:a16="http://schemas.microsoft.com/office/drawing/2014/main" id="{1DD1E8BA-A79C-41C9-9A38-1352E1B07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338" y="4722813"/>
              <a:ext cx="4762" cy="107950"/>
            </a:xfrm>
            <a:prstGeom prst="rect">
              <a:avLst/>
            </a:prstGeom>
            <a:solidFill>
              <a:srgbClr val="55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92">
              <a:extLst>
                <a:ext uri="{FF2B5EF4-FFF2-40B4-BE49-F238E27FC236}">
                  <a16:creationId xmlns:a16="http://schemas.microsoft.com/office/drawing/2014/main" id="{353387BC-7222-4794-A175-A62784960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1" y="4722813"/>
              <a:ext cx="0" cy="107950"/>
            </a:xfrm>
            <a:custGeom>
              <a:avLst/>
              <a:gdLst>
                <a:gd name="T0" fmla="*/ 68 h 68"/>
                <a:gd name="T1" fmla="*/ 0 h 68"/>
                <a:gd name="T2" fmla="*/ 68 h 6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8">
                  <a:moveTo>
                    <a:pt x="0" y="68"/>
                  </a:move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55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93">
              <a:extLst>
                <a:ext uri="{FF2B5EF4-FFF2-40B4-BE49-F238E27FC236}">
                  <a16:creationId xmlns:a16="http://schemas.microsoft.com/office/drawing/2014/main" id="{909FB5B4-5536-40BF-B0CE-CFDC73B47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551" y="4856163"/>
              <a:ext cx="50800" cy="25400"/>
            </a:xfrm>
            <a:custGeom>
              <a:avLst/>
              <a:gdLst>
                <a:gd name="T0" fmla="*/ 2 w 10"/>
                <a:gd name="T1" fmla="*/ 0 h 5"/>
                <a:gd name="T2" fmla="*/ 9 w 10"/>
                <a:gd name="T3" fmla="*/ 1 h 5"/>
                <a:gd name="T4" fmla="*/ 10 w 10"/>
                <a:gd name="T5" fmla="*/ 3 h 5"/>
                <a:gd name="T6" fmla="*/ 7 w 10"/>
                <a:gd name="T7" fmla="*/ 4 h 5"/>
                <a:gd name="T8" fmla="*/ 2 w 10"/>
                <a:gd name="T9" fmla="*/ 5 h 5"/>
                <a:gd name="T10" fmla="*/ 2 w 10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2" y="0"/>
                  </a:moveTo>
                  <a:cubicBezTo>
                    <a:pt x="2" y="0"/>
                    <a:pt x="6" y="0"/>
                    <a:pt x="9" y="1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9" y="4"/>
                    <a:pt x="7" y="4"/>
                  </a:cubicBezTo>
                  <a:cubicBezTo>
                    <a:pt x="5" y="4"/>
                    <a:pt x="2" y="5"/>
                    <a:pt x="2" y="5"/>
                  </a:cubicBezTo>
                  <a:cubicBezTo>
                    <a:pt x="2" y="5"/>
                    <a:pt x="0" y="5"/>
                    <a:pt x="2" y="0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94">
              <a:extLst>
                <a:ext uri="{FF2B5EF4-FFF2-40B4-BE49-F238E27FC236}">
                  <a16:creationId xmlns:a16="http://schemas.microsoft.com/office/drawing/2014/main" id="{D25D0B4A-8E62-451D-8D05-F8D5FF5AB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513" y="5592763"/>
              <a:ext cx="68262" cy="165100"/>
            </a:xfrm>
            <a:custGeom>
              <a:avLst/>
              <a:gdLst>
                <a:gd name="T0" fmla="*/ 13 w 13"/>
                <a:gd name="T1" fmla="*/ 26 h 32"/>
                <a:gd name="T2" fmla="*/ 12 w 13"/>
                <a:gd name="T3" fmla="*/ 32 h 32"/>
                <a:gd name="T4" fmla="*/ 0 w 13"/>
                <a:gd name="T5" fmla="*/ 0 h 32"/>
                <a:gd name="T6" fmla="*/ 13 w 13"/>
                <a:gd name="T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2">
                  <a:moveTo>
                    <a:pt x="13" y="26"/>
                  </a:moveTo>
                  <a:cubicBezTo>
                    <a:pt x="13" y="28"/>
                    <a:pt x="12" y="30"/>
                    <a:pt x="12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3" y="26"/>
                    <a:pt x="13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95">
              <a:extLst>
                <a:ext uri="{FF2B5EF4-FFF2-40B4-BE49-F238E27FC236}">
                  <a16:creationId xmlns:a16="http://schemas.microsoft.com/office/drawing/2014/main" id="{8F7FCC6A-B2C3-4EE5-9511-7C8DF1F24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951" y="2311401"/>
              <a:ext cx="1728787" cy="2689225"/>
            </a:xfrm>
            <a:custGeom>
              <a:avLst/>
              <a:gdLst>
                <a:gd name="T0" fmla="*/ 289 w 335"/>
                <a:gd name="T1" fmla="*/ 218 h 522"/>
                <a:gd name="T2" fmla="*/ 248 w 335"/>
                <a:gd name="T3" fmla="*/ 42 h 522"/>
                <a:gd name="T4" fmla="*/ 72 w 335"/>
                <a:gd name="T5" fmla="*/ 93 h 522"/>
                <a:gd name="T6" fmla="*/ 74 w 335"/>
                <a:gd name="T7" fmla="*/ 226 h 522"/>
                <a:gd name="T8" fmla="*/ 58 w 335"/>
                <a:gd name="T9" fmla="*/ 351 h 522"/>
                <a:gd name="T10" fmla="*/ 1 w 335"/>
                <a:gd name="T11" fmla="*/ 478 h 522"/>
                <a:gd name="T12" fmla="*/ 175 w 335"/>
                <a:gd name="T13" fmla="*/ 365 h 522"/>
                <a:gd name="T14" fmla="*/ 289 w 335"/>
                <a:gd name="T15" fmla="*/ 218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522">
                  <a:moveTo>
                    <a:pt x="289" y="218"/>
                  </a:moveTo>
                  <a:cubicBezTo>
                    <a:pt x="289" y="218"/>
                    <a:pt x="335" y="83"/>
                    <a:pt x="248" y="42"/>
                  </a:cubicBezTo>
                  <a:cubicBezTo>
                    <a:pt x="160" y="0"/>
                    <a:pt x="86" y="60"/>
                    <a:pt x="72" y="93"/>
                  </a:cubicBezTo>
                  <a:cubicBezTo>
                    <a:pt x="58" y="125"/>
                    <a:pt x="62" y="185"/>
                    <a:pt x="74" y="226"/>
                  </a:cubicBezTo>
                  <a:cubicBezTo>
                    <a:pt x="86" y="267"/>
                    <a:pt x="84" y="330"/>
                    <a:pt x="58" y="351"/>
                  </a:cubicBezTo>
                  <a:cubicBezTo>
                    <a:pt x="32" y="372"/>
                    <a:pt x="0" y="407"/>
                    <a:pt x="1" y="478"/>
                  </a:cubicBezTo>
                  <a:cubicBezTo>
                    <a:pt x="2" y="522"/>
                    <a:pt x="175" y="365"/>
                    <a:pt x="175" y="365"/>
                  </a:cubicBezTo>
                  <a:lnTo>
                    <a:pt x="289" y="218"/>
                  </a:ln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96">
              <a:extLst>
                <a:ext uri="{FF2B5EF4-FFF2-40B4-BE49-F238E27FC236}">
                  <a16:creationId xmlns:a16="http://schemas.microsoft.com/office/drawing/2014/main" id="{D47ACC04-D56F-4D5C-A243-39726F0AD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1" y="4211638"/>
              <a:ext cx="2593975" cy="2179638"/>
            </a:xfrm>
            <a:custGeom>
              <a:avLst/>
              <a:gdLst>
                <a:gd name="T0" fmla="*/ 192 w 503"/>
                <a:gd name="T1" fmla="*/ 8 h 423"/>
                <a:gd name="T2" fmla="*/ 92 w 503"/>
                <a:gd name="T3" fmla="*/ 41 h 423"/>
                <a:gd name="T4" fmla="*/ 0 w 503"/>
                <a:gd name="T5" fmla="*/ 167 h 423"/>
                <a:gd name="T6" fmla="*/ 277 w 503"/>
                <a:gd name="T7" fmla="*/ 231 h 423"/>
                <a:gd name="T8" fmla="*/ 330 w 503"/>
                <a:gd name="T9" fmla="*/ 423 h 423"/>
                <a:gd name="T10" fmla="*/ 486 w 503"/>
                <a:gd name="T11" fmla="*/ 360 h 423"/>
                <a:gd name="T12" fmla="*/ 421 w 503"/>
                <a:gd name="T13" fmla="*/ 88 h 423"/>
                <a:gd name="T14" fmla="*/ 301 w 503"/>
                <a:gd name="T15" fmla="*/ 8 h 423"/>
                <a:gd name="T16" fmla="*/ 192 w 503"/>
                <a:gd name="T17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3" h="423">
                  <a:moveTo>
                    <a:pt x="192" y="8"/>
                  </a:moveTo>
                  <a:cubicBezTo>
                    <a:pt x="192" y="8"/>
                    <a:pt x="121" y="24"/>
                    <a:pt x="92" y="41"/>
                  </a:cubicBezTo>
                  <a:cubicBezTo>
                    <a:pt x="64" y="58"/>
                    <a:pt x="0" y="134"/>
                    <a:pt x="0" y="167"/>
                  </a:cubicBezTo>
                  <a:cubicBezTo>
                    <a:pt x="0" y="200"/>
                    <a:pt x="277" y="231"/>
                    <a:pt x="277" y="231"/>
                  </a:cubicBezTo>
                  <a:cubicBezTo>
                    <a:pt x="330" y="423"/>
                    <a:pt x="330" y="423"/>
                    <a:pt x="330" y="423"/>
                  </a:cubicBezTo>
                  <a:cubicBezTo>
                    <a:pt x="330" y="423"/>
                    <a:pt x="470" y="389"/>
                    <a:pt x="486" y="360"/>
                  </a:cubicBezTo>
                  <a:cubicBezTo>
                    <a:pt x="503" y="332"/>
                    <a:pt x="433" y="129"/>
                    <a:pt x="421" y="88"/>
                  </a:cubicBezTo>
                  <a:cubicBezTo>
                    <a:pt x="409" y="46"/>
                    <a:pt x="359" y="17"/>
                    <a:pt x="301" y="8"/>
                  </a:cubicBezTo>
                  <a:cubicBezTo>
                    <a:pt x="242" y="0"/>
                    <a:pt x="192" y="8"/>
                    <a:pt x="192" y="8"/>
                  </a:cubicBezTo>
                  <a:close/>
                </a:path>
              </a:pathLst>
            </a:custGeom>
            <a:solidFill>
              <a:srgbClr val="BF3B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97">
              <a:extLst>
                <a:ext uri="{FF2B5EF4-FFF2-40B4-BE49-F238E27FC236}">
                  <a16:creationId xmlns:a16="http://schemas.microsoft.com/office/drawing/2014/main" id="{4D5BEAC5-C9F7-4CA2-8B14-22E1A988D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113" y="4176713"/>
              <a:ext cx="727075" cy="550863"/>
            </a:xfrm>
            <a:custGeom>
              <a:avLst/>
              <a:gdLst>
                <a:gd name="T0" fmla="*/ 141 w 141"/>
                <a:gd name="T1" fmla="*/ 15 h 107"/>
                <a:gd name="T2" fmla="*/ 70 w 141"/>
                <a:gd name="T3" fmla="*/ 105 h 107"/>
                <a:gd name="T4" fmla="*/ 15 w 141"/>
                <a:gd name="T5" fmla="*/ 21 h 107"/>
                <a:gd name="T6" fmla="*/ 141 w 141"/>
                <a:gd name="T7" fmla="*/ 1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07">
                  <a:moveTo>
                    <a:pt x="141" y="15"/>
                  </a:moveTo>
                  <a:cubicBezTo>
                    <a:pt x="141" y="15"/>
                    <a:pt x="139" y="102"/>
                    <a:pt x="70" y="105"/>
                  </a:cubicBezTo>
                  <a:cubicBezTo>
                    <a:pt x="0" y="107"/>
                    <a:pt x="15" y="21"/>
                    <a:pt x="15" y="21"/>
                  </a:cubicBezTo>
                  <a:cubicBezTo>
                    <a:pt x="15" y="21"/>
                    <a:pt x="65" y="0"/>
                    <a:pt x="141" y="15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98">
              <a:extLst>
                <a:ext uri="{FF2B5EF4-FFF2-40B4-BE49-F238E27FC236}">
                  <a16:creationId xmlns:a16="http://schemas.microsoft.com/office/drawing/2014/main" id="{5208CB01-EE1C-4BDF-AA0A-A209F6DE9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1" y="2894013"/>
              <a:ext cx="733425" cy="1787525"/>
            </a:xfrm>
            <a:custGeom>
              <a:avLst/>
              <a:gdLst>
                <a:gd name="T0" fmla="*/ 118 w 142"/>
                <a:gd name="T1" fmla="*/ 0 h 347"/>
                <a:gd name="T2" fmla="*/ 73 w 142"/>
                <a:gd name="T3" fmla="*/ 242 h 347"/>
                <a:gd name="T4" fmla="*/ 118 w 142"/>
                <a:gd name="T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347">
                  <a:moveTo>
                    <a:pt x="118" y="0"/>
                  </a:moveTo>
                  <a:cubicBezTo>
                    <a:pt x="118" y="0"/>
                    <a:pt x="142" y="141"/>
                    <a:pt x="73" y="242"/>
                  </a:cubicBezTo>
                  <a:cubicBezTo>
                    <a:pt x="0" y="347"/>
                    <a:pt x="118" y="0"/>
                    <a:pt x="118" y="0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99">
              <a:extLst>
                <a:ext uri="{FF2B5EF4-FFF2-40B4-BE49-F238E27FC236}">
                  <a16:creationId xmlns:a16="http://schemas.microsoft.com/office/drawing/2014/main" id="{D15E7963-4002-435D-A9DC-B8F521086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3651251"/>
              <a:ext cx="639762" cy="766763"/>
            </a:xfrm>
            <a:custGeom>
              <a:avLst/>
              <a:gdLst>
                <a:gd name="T0" fmla="*/ 113 w 124"/>
                <a:gd name="T1" fmla="*/ 55 h 149"/>
                <a:gd name="T2" fmla="*/ 116 w 124"/>
                <a:gd name="T3" fmla="*/ 123 h 149"/>
                <a:gd name="T4" fmla="*/ 10 w 124"/>
                <a:gd name="T5" fmla="*/ 128 h 149"/>
                <a:gd name="T6" fmla="*/ 11 w 124"/>
                <a:gd name="T7" fmla="*/ 42 h 149"/>
                <a:gd name="T8" fmla="*/ 113 w 124"/>
                <a:gd name="T9" fmla="*/ 5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49">
                  <a:moveTo>
                    <a:pt x="113" y="55"/>
                  </a:moveTo>
                  <a:cubicBezTo>
                    <a:pt x="113" y="55"/>
                    <a:pt x="108" y="97"/>
                    <a:pt x="116" y="123"/>
                  </a:cubicBezTo>
                  <a:cubicBezTo>
                    <a:pt x="124" y="149"/>
                    <a:pt x="10" y="149"/>
                    <a:pt x="10" y="128"/>
                  </a:cubicBezTo>
                  <a:cubicBezTo>
                    <a:pt x="10" y="104"/>
                    <a:pt x="22" y="84"/>
                    <a:pt x="11" y="42"/>
                  </a:cubicBezTo>
                  <a:cubicBezTo>
                    <a:pt x="0" y="0"/>
                    <a:pt x="113" y="55"/>
                    <a:pt x="113" y="55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200">
              <a:extLst>
                <a:ext uri="{FF2B5EF4-FFF2-40B4-BE49-F238E27FC236}">
                  <a16:creationId xmlns:a16="http://schemas.microsoft.com/office/drawing/2014/main" id="{E70E040E-26FD-468F-98D2-B8EA0899E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13" y="3959226"/>
              <a:ext cx="423862" cy="196850"/>
            </a:xfrm>
            <a:custGeom>
              <a:avLst/>
              <a:gdLst>
                <a:gd name="T0" fmla="*/ 0 w 82"/>
                <a:gd name="T1" fmla="*/ 0 h 38"/>
                <a:gd name="T2" fmla="*/ 82 w 82"/>
                <a:gd name="T3" fmla="*/ 4 h 38"/>
                <a:gd name="T4" fmla="*/ 45 w 82"/>
                <a:gd name="T5" fmla="*/ 31 h 38"/>
                <a:gd name="T6" fmla="*/ 0 w 82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38">
                  <a:moveTo>
                    <a:pt x="0" y="0"/>
                  </a:moveTo>
                  <a:cubicBezTo>
                    <a:pt x="0" y="0"/>
                    <a:pt x="36" y="38"/>
                    <a:pt x="82" y="4"/>
                  </a:cubicBezTo>
                  <a:cubicBezTo>
                    <a:pt x="82" y="4"/>
                    <a:pt x="78" y="28"/>
                    <a:pt x="45" y="31"/>
                  </a:cubicBezTo>
                  <a:cubicBezTo>
                    <a:pt x="12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77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201">
              <a:extLst>
                <a:ext uri="{FF2B5EF4-FFF2-40B4-BE49-F238E27FC236}">
                  <a16:creationId xmlns:a16="http://schemas.microsoft.com/office/drawing/2014/main" id="{2A3F8A76-B7B1-42A4-8F6F-F2250FAE9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851" y="2506663"/>
              <a:ext cx="1087437" cy="1576388"/>
            </a:xfrm>
            <a:custGeom>
              <a:avLst/>
              <a:gdLst>
                <a:gd name="T0" fmla="*/ 120 w 211"/>
                <a:gd name="T1" fmla="*/ 26 h 306"/>
                <a:gd name="T2" fmla="*/ 198 w 211"/>
                <a:gd name="T3" fmla="*/ 180 h 306"/>
                <a:gd name="T4" fmla="*/ 120 w 211"/>
                <a:gd name="T5" fmla="*/ 300 h 306"/>
                <a:gd name="T6" fmla="*/ 22 w 211"/>
                <a:gd name="T7" fmla="*/ 153 h 306"/>
                <a:gd name="T8" fmla="*/ 120 w 211"/>
                <a:gd name="T9" fmla="*/ 2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06">
                  <a:moveTo>
                    <a:pt x="120" y="26"/>
                  </a:moveTo>
                  <a:cubicBezTo>
                    <a:pt x="120" y="26"/>
                    <a:pt x="211" y="53"/>
                    <a:pt x="198" y="180"/>
                  </a:cubicBezTo>
                  <a:cubicBezTo>
                    <a:pt x="185" y="306"/>
                    <a:pt x="126" y="299"/>
                    <a:pt x="120" y="300"/>
                  </a:cubicBezTo>
                  <a:cubicBezTo>
                    <a:pt x="115" y="301"/>
                    <a:pt x="44" y="306"/>
                    <a:pt x="22" y="153"/>
                  </a:cubicBezTo>
                  <a:cubicBezTo>
                    <a:pt x="0" y="0"/>
                    <a:pt x="120" y="26"/>
                    <a:pt x="120" y="26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202">
              <a:extLst>
                <a:ext uri="{FF2B5EF4-FFF2-40B4-BE49-F238E27FC236}">
                  <a16:creationId xmlns:a16="http://schemas.microsoft.com/office/drawing/2014/main" id="{17DCD2E0-32C5-4E3E-9CD2-2B4B387BF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576" y="2465388"/>
              <a:ext cx="1211262" cy="1050925"/>
            </a:xfrm>
            <a:custGeom>
              <a:avLst/>
              <a:gdLst>
                <a:gd name="T0" fmla="*/ 105 w 235"/>
                <a:gd name="T1" fmla="*/ 91 h 204"/>
                <a:gd name="T2" fmla="*/ 206 w 235"/>
                <a:gd name="T3" fmla="*/ 188 h 204"/>
                <a:gd name="T4" fmla="*/ 117 w 235"/>
                <a:gd name="T5" fmla="*/ 28 h 204"/>
                <a:gd name="T6" fmla="*/ 27 w 235"/>
                <a:gd name="T7" fmla="*/ 204 h 204"/>
                <a:gd name="T8" fmla="*/ 105 w 235"/>
                <a:gd name="T9" fmla="*/ 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04">
                  <a:moveTo>
                    <a:pt x="105" y="91"/>
                  </a:moveTo>
                  <a:cubicBezTo>
                    <a:pt x="105" y="91"/>
                    <a:pt x="154" y="169"/>
                    <a:pt x="206" y="188"/>
                  </a:cubicBezTo>
                  <a:cubicBezTo>
                    <a:pt x="206" y="188"/>
                    <a:pt x="235" y="56"/>
                    <a:pt x="117" y="28"/>
                  </a:cubicBezTo>
                  <a:cubicBezTo>
                    <a:pt x="0" y="0"/>
                    <a:pt x="18" y="161"/>
                    <a:pt x="27" y="204"/>
                  </a:cubicBezTo>
                  <a:cubicBezTo>
                    <a:pt x="27" y="204"/>
                    <a:pt x="52" y="141"/>
                    <a:pt x="105" y="91"/>
                  </a:cubicBezTo>
                  <a:close/>
                </a:path>
              </a:pathLst>
            </a:custGeom>
            <a:solidFill>
              <a:srgbClr val="252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203">
              <a:extLst>
                <a:ext uri="{FF2B5EF4-FFF2-40B4-BE49-F238E27FC236}">
                  <a16:creationId xmlns:a16="http://schemas.microsoft.com/office/drawing/2014/main" id="{C7112018-D153-442B-9E0A-1E20FF317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6601" y="2563813"/>
              <a:ext cx="722312" cy="309563"/>
            </a:xfrm>
            <a:custGeom>
              <a:avLst/>
              <a:gdLst>
                <a:gd name="T0" fmla="*/ 0 w 140"/>
                <a:gd name="T1" fmla="*/ 60 h 60"/>
                <a:gd name="T2" fmla="*/ 70 w 140"/>
                <a:gd name="T3" fmla="*/ 7 h 60"/>
                <a:gd name="T4" fmla="*/ 140 w 140"/>
                <a:gd name="T5" fmla="*/ 43 h 60"/>
                <a:gd name="T6" fmla="*/ 70 w 140"/>
                <a:gd name="T7" fmla="*/ 0 h 60"/>
                <a:gd name="T8" fmla="*/ 0 w 14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60">
                  <a:moveTo>
                    <a:pt x="0" y="60"/>
                  </a:moveTo>
                  <a:cubicBezTo>
                    <a:pt x="0" y="60"/>
                    <a:pt x="26" y="10"/>
                    <a:pt x="70" y="7"/>
                  </a:cubicBezTo>
                  <a:cubicBezTo>
                    <a:pt x="113" y="5"/>
                    <a:pt x="140" y="43"/>
                    <a:pt x="140" y="43"/>
                  </a:cubicBezTo>
                  <a:cubicBezTo>
                    <a:pt x="140" y="43"/>
                    <a:pt x="122" y="0"/>
                    <a:pt x="70" y="0"/>
                  </a:cubicBezTo>
                  <a:cubicBezTo>
                    <a:pt x="17" y="0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BF3B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7">
              <a:extLst>
                <a:ext uri="{FF2B5EF4-FFF2-40B4-BE49-F238E27FC236}">
                  <a16:creationId xmlns:a16="http://schemas.microsoft.com/office/drawing/2014/main" id="{A301ECD3-C648-402A-9E85-9BF204DE1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51" y="6391276"/>
              <a:ext cx="5508625" cy="98425"/>
            </a:xfrm>
            <a:prstGeom prst="rect">
              <a:avLst/>
            </a:prstGeom>
            <a:solidFill>
              <a:srgbClr val="6332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12" name="Group 215">
              <a:extLst>
                <a:ext uri="{FF2B5EF4-FFF2-40B4-BE49-F238E27FC236}">
                  <a16:creationId xmlns:a16="http://schemas.microsoft.com/office/drawing/2014/main" id="{7A24AE51-2344-4EA8-B3D1-0F248976D6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53327" y="5380041"/>
              <a:ext cx="1713322" cy="751651"/>
              <a:chOff x="1912" y="3451"/>
              <a:chExt cx="620" cy="272"/>
            </a:xfrm>
          </p:grpSpPr>
          <p:sp>
            <p:nvSpPr>
              <p:cNvPr id="420" name="AutoShape 214">
                <a:extLst>
                  <a:ext uri="{FF2B5EF4-FFF2-40B4-BE49-F238E27FC236}">
                    <a16:creationId xmlns:a16="http://schemas.microsoft.com/office/drawing/2014/main" id="{24A0FADF-B218-45EC-B645-298E9793356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912" y="3451"/>
                <a:ext cx="620" cy="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216">
                <a:extLst>
                  <a:ext uri="{FF2B5EF4-FFF2-40B4-BE49-F238E27FC236}">
                    <a16:creationId xmlns:a16="http://schemas.microsoft.com/office/drawing/2014/main" id="{DB26051A-E928-4426-B1F1-601B2B4B9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3451"/>
                <a:ext cx="618" cy="272"/>
              </a:xfrm>
              <a:custGeom>
                <a:avLst/>
                <a:gdLst>
                  <a:gd name="T0" fmla="*/ 38 w 618"/>
                  <a:gd name="T1" fmla="*/ 19 h 272"/>
                  <a:gd name="T2" fmla="*/ 21 w 618"/>
                  <a:gd name="T3" fmla="*/ 214 h 272"/>
                  <a:gd name="T4" fmla="*/ 313 w 618"/>
                  <a:gd name="T5" fmla="*/ 251 h 272"/>
                  <a:gd name="T6" fmla="*/ 599 w 618"/>
                  <a:gd name="T7" fmla="*/ 188 h 272"/>
                  <a:gd name="T8" fmla="*/ 542 w 618"/>
                  <a:gd name="T9" fmla="*/ 0 h 272"/>
                  <a:gd name="T10" fmla="*/ 618 w 618"/>
                  <a:gd name="T11" fmla="*/ 195 h 272"/>
                  <a:gd name="T12" fmla="*/ 319 w 618"/>
                  <a:gd name="T13" fmla="*/ 272 h 272"/>
                  <a:gd name="T14" fmla="*/ 0 w 618"/>
                  <a:gd name="T15" fmla="*/ 222 h 272"/>
                  <a:gd name="T16" fmla="*/ 38 w 618"/>
                  <a:gd name="T17" fmla="*/ 1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8" h="272">
                    <a:moveTo>
                      <a:pt x="38" y="19"/>
                    </a:moveTo>
                    <a:lnTo>
                      <a:pt x="21" y="214"/>
                    </a:lnTo>
                    <a:lnTo>
                      <a:pt x="313" y="251"/>
                    </a:lnTo>
                    <a:lnTo>
                      <a:pt x="599" y="188"/>
                    </a:lnTo>
                    <a:lnTo>
                      <a:pt x="542" y="0"/>
                    </a:lnTo>
                    <a:lnTo>
                      <a:pt x="618" y="195"/>
                    </a:lnTo>
                    <a:lnTo>
                      <a:pt x="319" y="272"/>
                    </a:lnTo>
                    <a:lnTo>
                      <a:pt x="0" y="222"/>
                    </a:lnTo>
                    <a:lnTo>
                      <a:pt x="38" y="19"/>
                    </a:lnTo>
                    <a:close/>
                  </a:path>
                </a:pathLst>
              </a:custGeom>
              <a:solidFill>
                <a:srgbClr val="8F2D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13" name="Group 225">
              <a:extLst>
                <a:ext uri="{FF2B5EF4-FFF2-40B4-BE49-F238E27FC236}">
                  <a16:creationId xmlns:a16="http://schemas.microsoft.com/office/drawing/2014/main" id="{1B94986A-283F-4835-9A52-9128E72501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96381" y="5334000"/>
              <a:ext cx="502532" cy="1057049"/>
              <a:chOff x="2432" y="3345"/>
              <a:chExt cx="174" cy="366"/>
            </a:xfrm>
          </p:grpSpPr>
          <p:sp>
            <p:nvSpPr>
              <p:cNvPr id="417" name="AutoShape 224">
                <a:extLst>
                  <a:ext uri="{FF2B5EF4-FFF2-40B4-BE49-F238E27FC236}">
                    <a16:creationId xmlns:a16="http://schemas.microsoft.com/office/drawing/2014/main" id="{83BD784E-3E59-44CF-A2B3-85D120FB145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432" y="3345"/>
                <a:ext cx="174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226">
                <a:extLst>
                  <a:ext uri="{FF2B5EF4-FFF2-40B4-BE49-F238E27FC236}">
                    <a16:creationId xmlns:a16="http://schemas.microsoft.com/office/drawing/2014/main" id="{B1630461-6024-452D-936E-41AC2FBB1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0" y="3475"/>
                <a:ext cx="178" cy="236"/>
              </a:xfrm>
              <a:custGeom>
                <a:avLst/>
                <a:gdLst>
                  <a:gd name="T0" fmla="*/ 0 w 178"/>
                  <a:gd name="T1" fmla="*/ 0 h 236"/>
                  <a:gd name="T2" fmla="*/ 35 w 178"/>
                  <a:gd name="T3" fmla="*/ 236 h 236"/>
                  <a:gd name="T4" fmla="*/ 159 w 178"/>
                  <a:gd name="T5" fmla="*/ 236 h 236"/>
                  <a:gd name="T6" fmla="*/ 178 w 178"/>
                  <a:gd name="T7" fmla="*/ 0 h 236"/>
                  <a:gd name="T8" fmla="*/ 0 w 178"/>
                  <a:gd name="T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236">
                    <a:moveTo>
                      <a:pt x="0" y="0"/>
                    </a:moveTo>
                    <a:lnTo>
                      <a:pt x="35" y="236"/>
                    </a:lnTo>
                    <a:lnTo>
                      <a:pt x="159" y="236"/>
                    </a:lnTo>
                    <a:lnTo>
                      <a:pt x="1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9A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227">
                <a:extLst>
                  <a:ext uri="{FF2B5EF4-FFF2-40B4-BE49-F238E27FC236}">
                    <a16:creationId xmlns:a16="http://schemas.microsoft.com/office/drawing/2014/main" id="{D4CC6447-97F9-492F-BC95-690DCC39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" y="3347"/>
                <a:ext cx="41" cy="128"/>
              </a:xfrm>
              <a:custGeom>
                <a:avLst/>
                <a:gdLst>
                  <a:gd name="T0" fmla="*/ 16 w 41"/>
                  <a:gd name="T1" fmla="*/ 0 h 128"/>
                  <a:gd name="T2" fmla="*/ 0 w 41"/>
                  <a:gd name="T3" fmla="*/ 128 h 128"/>
                  <a:gd name="T4" fmla="*/ 26 w 41"/>
                  <a:gd name="T5" fmla="*/ 128 h 128"/>
                  <a:gd name="T6" fmla="*/ 41 w 41"/>
                  <a:gd name="T7" fmla="*/ 0 h 128"/>
                  <a:gd name="T8" fmla="*/ 16 w 41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28">
                    <a:moveTo>
                      <a:pt x="16" y="0"/>
                    </a:moveTo>
                    <a:lnTo>
                      <a:pt x="0" y="128"/>
                    </a:lnTo>
                    <a:lnTo>
                      <a:pt x="26" y="128"/>
                    </a:lnTo>
                    <a:lnTo>
                      <a:pt x="41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CDF23421-7365-48B0-A354-7FF7C40EEC08}"/>
                </a:ext>
              </a:extLst>
            </p:cNvPr>
            <p:cNvGrpSpPr/>
            <p:nvPr/>
          </p:nvGrpSpPr>
          <p:grpSpPr>
            <a:xfrm>
              <a:off x="4604637" y="4550776"/>
              <a:ext cx="1728787" cy="1726200"/>
              <a:chOff x="4604637" y="4550776"/>
              <a:chExt cx="1728787" cy="1726200"/>
            </a:xfrm>
          </p:grpSpPr>
          <p:sp>
            <p:nvSpPr>
              <p:cNvPr id="415" name="Freeform 5">
                <a:extLst>
                  <a:ext uri="{FF2B5EF4-FFF2-40B4-BE49-F238E27FC236}">
                    <a16:creationId xmlns:a16="http://schemas.microsoft.com/office/drawing/2014/main" id="{C1D957FB-386C-4F4A-A5C8-FC026F72F6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4637" y="4550776"/>
                <a:ext cx="1728787" cy="1726200"/>
              </a:xfrm>
              <a:custGeom>
                <a:avLst/>
                <a:gdLst>
                  <a:gd name="T0" fmla="*/ 536 w 617"/>
                  <a:gd name="T1" fmla="*/ 446 h 617"/>
                  <a:gd name="T2" fmla="*/ 565 w 617"/>
                  <a:gd name="T3" fmla="*/ 378 h 617"/>
                  <a:gd name="T4" fmla="*/ 616 w 617"/>
                  <a:gd name="T5" fmla="*/ 368 h 617"/>
                  <a:gd name="T6" fmla="*/ 617 w 617"/>
                  <a:gd name="T7" fmla="*/ 311 h 617"/>
                  <a:gd name="T8" fmla="*/ 617 w 617"/>
                  <a:gd name="T9" fmla="*/ 255 h 617"/>
                  <a:gd name="T10" fmla="*/ 566 w 617"/>
                  <a:gd name="T11" fmla="*/ 244 h 617"/>
                  <a:gd name="T12" fmla="*/ 539 w 617"/>
                  <a:gd name="T13" fmla="*/ 176 h 617"/>
                  <a:gd name="T14" fmla="*/ 568 w 617"/>
                  <a:gd name="T15" fmla="*/ 133 h 617"/>
                  <a:gd name="T16" fmla="*/ 528 w 617"/>
                  <a:gd name="T17" fmla="*/ 93 h 617"/>
                  <a:gd name="T18" fmla="*/ 489 w 617"/>
                  <a:gd name="T19" fmla="*/ 52 h 617"/>
                  <a:gd name="T20" fmla="*/ 445 w 617"/>
                  <a:gd name="T21" fmla="*/ 81 h 617"/>
                  <a:gd name="T22" fmla="*/ 377 w 617"/>
                  <a:gd name="T23" fmla="*/ 52 h 617"/>
                  <a:gd name="T24" fmla="*/ 368 w 617"/>
                  <a:gd name="T25" fmla="*/ 1 h 617"/>
                  <a:gd name="T26" fmla="*/ 311 w 617"/>
                  <a:gd name="T27" fmla="*/ 0 h 617"/>
                  <a:gd name="T28" fmla="*/ 255 w 617"/>
                  <a:gd name="T29" fmla="*/ 0 h 617"/>
                  <a:gd name="T30" fmla="*/ 244 w 617"/>
                  <a:gd name="T31" fmla="*/ 51 h 617"/>
                  <a:gd name="T32" fmla="*/ 176 w 617"/>
                  <a:gd name="T33" fmla="*/ 78 h 617"/>
                  <a:gd name="T34" fmla="*/ 133 w 617"/>
                  <a:gd name="T35" fmla="*/ 49 h 617"/>
                  <a:gd name="T36" fmla="*/ 92 w 617"/>
                  <a:gd name="T37" fmla="*/ 89 h 617"/>
                  <a:gd name="T38" fmla="*/ 52 w 617"/>
                  <a:gd name="T39" fmla="*/ 128 h 617"/>
                  <a:gd name="T40" fmla="*/ 81 w 617"/>
                  <a:gd name="T41" fmla="*/ 172 h 617"/>
                  <a:gd name="T42" fmla="*/ 52 w 617"/>
                  <a:gd name="T43" fmla="*/ 239 h 617"/>
                  <a:gd name="T44" fmla="*/ 1 w 617"/>
                  <a:gd name="T45" fmla="*/ 249 h 617"/>
                  <a:gd name="T46" fmla="*/ 0 w 617"/>
                  <a:gd name="T47" fmla="*/ 306 h 617"/>
                  <a:gd name="T48" fmla="*/ 0 w 617"/>
                  <a:gd name="T49" fmla="*/ 362 h 617"/>
                  <a:gd name="T50" fmla="*/ 50 w 617"/>
                  <a:gd name="T51" fmla="*/ 373 h 617"/>
                  <a:gd name="T52" fmla="*/ 78 w 617"/>
                  <a:gd name="T53" fmla="*/ 441 h 617"/>
                  <a:gd name="T54" fmla="*/ 49 w 617"/>
                  <a:gd name="T55" fmla="*/ 484 h 617"/>
                  <a:gd name="T56" fmla="*/ 88 w 617"/>
                  <a:gd name="T57" fmla="*/ 524 h 617"/>
                  <a:gd name="T58" fmla="*/ 128 w 617"/>
                  <a:gd name="T59" fmla="*/ 565 h 617"/>
                  <a:gd name="T60" fmla="*/ 171 w 617"/>
                  <a:gd name="T61" fmla="*/ 536 h 617"/>
                  <a:gd name="T62" fmla="*/ 239 w 617"/>
                  <a:gd name="T63" fmla="*/ 565 h 617"/>
                  <a:gd name="T64" fmla="*/ 249 w 617"/>
                  <a:gd name="T65" fmla="*/ 616 h 617"/>
                  <a:gd name="T66" fmla="*/ 306 w 617"/>
                  <a:gd name="T67" fmla="*/ 617 h 617"/>
                  <a:gd name="T68" fmla="*/ 362 w 617"/>
                  <a:gd name="T69" fmla="*/ 617 h 617"/>
                  <a:gd name="T70" fmla="*/ 373 w 617"/>
                  <a:gd name="T71" fmla="*/ 566 h 617"/>
                  <a:gd name="T72" fmla="*/ 441 w 617"/>
                  <a:gd name="T73" fmla="*/ 539 h 617"/>
                  <a:gd name="T74" fmla="*/ 484 w 617"/>
                  <a:gd name="T75" fmla="*/ 568 h 617"/>
                  <a:gd name="T76" fmla="*/ 524 w 617"/>
                  <a:gd name="T77" fmla="*/ 529 h 617"/>
                  <a:gd name="T78" fmla="*/ 565 w 617"/>
                  <a:gd name="T79" fmla="*/ 489 h 617"/>
                  <a:gd name="T80" fmla="*/ 536 w 617"/>
                  <a:gd name="T81" fmla="*/ 446 h 617"/>
                  <a:gd name="T82" fmla="*/ 210 w 617"/>
                  <a:gd name="T83" fmla="*/ 405 h 617"/>
                  <a:gd name="T84" fmla="*/ 211 w 617"/>
                  <a:gd name="T85" fmla="*/ 210 h 617"/>
                  <a:gd name="T86" fmla="*/ 407 w 617"/>
                  <a:gd name="T87" fmla="*/ 212 h 617"/>
                  <a:gd name="T88" fmla="*/ 405 w 617"/>
                  <a:gd name="T89" fmla="*/ 407 h 617"/>
                  <a:gd name="T90" fmla="*/ 210 w 617"/>
                  <a:gd name="T91" fmla="*/ 405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7" h="617">
                    <a:moveTo>
                      <a:pt x="536" y="446"/>
                    </a:moveTo>
                    <a:cubicBezTo>
                      <a:pt x="549" y="424"/>
                      <a:pt x="559" y="401"/>
                      <a:pt x="565" y="378"/>
                    </a:cubicBezTo>
                    <a:cubicBezTo>
                      <a:pt x="616" y="368"/>
                      <a:pt x="616" y="368"/>
                      <a:pt x="616" y="368"/>
                    </a:cubicBezTo>
                    <a:cubicBezTo>
                      <a:pt x="617" y="311"/>
                      <a:pt x="617" y="311"/>
                      <a:pt x="617" y="311"/>
                    </a:cubicBezTo>
                    <a:cubicBezTo>
                      <a:pt x="617" y="255"/>
                      <a:pt x="617" y="255"/>
                      <a:pt x="617" y="255"/>
                    </a:cubicBezTo>
                    <a:cubicBezTo>
                      <a:pt x="566" y="244"/>
                      <a:pt x="566" y="244"/>
                      <a:pt x="566" y="244"/>
                    </a:cubicBezTo>
                    <a:cubicBezTo>
                      <a:pt x="560" y="221"/>
                      <a:pt x="551" y="198"/>
                      <a:pt x="539" y="176"/>
                    </a:cubicBezTo>
                    <a:cubicBezTo>
                      <a:pt x="568" y="133"/>
                      <a:pt x="568" y="133"/>
                      <a:pt x="568" y="133"/>
                    </a:cubicBezTo>
                    <a:cubicBezTo>
                      <a:pt x="528" y="93"/>
                      <a:pt x="528" y="93"/>
                      <a:pt x="528" y="93"/>
                    </a:cubicBezTo>
                    <a:cubicBezTo>
                      <a:pt x="489" y="52"/>
                      <a:pt x="489" y="52"/>
                      <a:pt x="489" y="52"/>
                    </a:cubicBezTo>
                    <a:cubicBezTo>
                      <a:pt x="445" y="81"/>
                      <a:pt x="445" y="81"/>
                      <a:pt x="445" y="81"/>
                    </a:cubicBezTo>
                    <a:cubicBezTo>
                      <a:pt x="424" y="68"/>
                      <a:pt x="401" y="58"/>
                      <a:pt x="377" y="52"/>
                    </a:cubicBezTo>
                    <a:cubicBezTo>
                      <a:pt x="368" y="1"/>
                      <a:pt x="368" y="1"/>
                      <a:pt x="368" y="1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44" y="51"/>
                      <a:pt x="244" y="51"/>
                      <a:pt x="244" y="51"/>
                    </a:cubicBezTo>
                    <a:cubicBezTo>
                      <a:pt x="220" y="56"/>
                      <a:pt x="197" y="66"/>
                      <a:pt x="176" y="78"/>
                    </a:cubicBezTo>
                    <a:cubicBezTo>
                      <a:pt x="133" y="49"/>
                      <a:pt x="133" y="49"/>
                      <a:pt x="133" y="49"/>
                    </a:cubicBezTo>
                    <a:cubicBezTo>
                      <a:pt x="92" y="89"/>
                      <a:pt x="92" y="89"/>
                      <a:pt x="92" y="89"/>
                    </a:cubicBezTo>
                    <a:cubicBezTo>
                      <a:pt x="52" y="128"/>
                      <a:pt x="52" y="128"/>
                      <a:pt x="52" y="128"/>
                    </a:cubicBezTo>
                    <a:cubicBezTo>
                      <a:pt x="81" y="172"/>
                      <a:pt x="81" y="172"/>
                      <a:pt x="81" y="172"/>
                    </a:cubicBezTo>
                    <a:cubicBezTo>
                      <a:pt x="68" y="193"/>
                      <a:pt x="58" y="216"/>
                      <a:pt x="52" y="239"/>
                    </a:cubicBezTo>
                    <a:cubicBezTo>
                      <a:pt x="1" y="249"/>
                      <a:pt x="1" y="249"/>
                      <a:pt x="1" y="249"/>
                    </a:cubicBezTo>
                    <a:cubicBezTo>
                      <a:pt x="0" y="306"/>
                      <a:pt x="0" y="306"/>
                      <a:pt x="0" y="306"/>
                    </a:cubicBezTo>
                    <a:cubicBezTo>
                      <a:pt x="0" y="362"/>
                      <a:pt x="0" y="362"/>
                      <a:pt x="0" y="362"/>
                    </a:cubicBezTo>
                    <a:cubicBezTo>
                      <a:pt x="50" y="373"/>
                      <a:pt x="50" y="373"/>
                      <a:pt x="50" y="373"/>
                    </a:cubicBezTo>
                    <a:cubicBezTo>
                      <a:pt x="56" y="397"/>
                      <a:pt x="65" y="420"/>
                      <a:pt x="78" y="441"/>
                    </a:cubicBezTo>
                    <a:cubicBezTo>
                      <a:pt x="49" y="484"/>
                      <a:pt x="49" y="484"/>
                      <a:pt x="49" y="484"/>
                    </a:cubicBezTo>
                    <a:cubicBezTo>
                      <a:pt x="88" y="524"/>
                      <a:pt x="88" y="524"/>
                      <a:pt x="88" y="524"/>
                    </a:cubicBezTo>
                    <a:cubicBezTo>
                      <a:pt x="128" y="565"/>
                      <a:pt x="128" y="565"/>
                      <a:pt x="128" y="565"/>
                    </a:cubicBezTo>
                    <a:cubicBezTo>
                      <a:pt x="171" y="536"/>
                      <a:pt x="171" y="536"/>
                      <a:pt x="171" y="536"/>
                    </a:cubicBezTo>
                    <a:cubicBezTo>
                      <a:pt x="193" y="549"/>
                      <a:pt x="216" y="559"/>
                      <a:pt x="239" y="565"/>
                    </a:cubicBezTo>
                    <a:cubicBezTo>
                      <a:pt x="249" y="616"/>
                      <a:pt x="249" y="616"/>
                      <a:pt x="249" y="616"/>
                    </a:cubicBezTo>
                    <a:cubicBezTo>
                      <a:pt x="306" y="617"/>
                      <a:pt x="306" y="617"/>
                      <a:pt x="306" y="617"/>
                    </a:cubicBezTo>
                    <a:cubicBezTo>
                      <a:pt x="362" y="617"/>
                      <a:pt x="362" y="617"/>
                      <a:pt x="362" y="617"/>
                    </a:cubicBezTo>
                    <a:cubicBezTo>
                      <a:pt x="373" y="566"/>
                      <a:pt x="373" y="566"/>
                      <a:pt x="373" y="566"/>
                    </a:cubicBezTo>
                    <a:cubicBezTo>
                      <a:pt x="396" y="561"/>
                      <a:pt x="419" y="551"/>
                      <a:pt x="441" y="539"/>
                    </a:cubicBezTo>
                    <a:cubicBezTo>
                      <a:pt x="484" y="568"/>
                      <a:pt x="484" y="568"/>
                      <a:pt x="484" y="568"/>
                    </a:cubicBezTo>
                    <a:cubicBezTo>
                      <a:pt x="524" y="529"/>
                      <a:pt x="524" y="529"/>
                      <a:pt x="524" y="529"/>
                    </a:cubicBezTo>
                    <a:cubicBezTo>
                      <a:pt x="565" y="489"/>
                      <a:pt x="565" y="489"/>
                      <a:pt x="565" y="489"/>
                    </a:cubicBezTo>
                    <a:lnTo>
                      <a:pt x="536" y="446"/>
                    </a:lnTo>
                    <a:close/>
                    <a:moveTo>
                      <a:pt x="210" y="405"/>
                    </a:moveTo>
                    <a:cubicBezTo>
                      <a:pt x="156" y="351"/>
                      <a:pt x="157" y="263"/>
                      <a:pt x="211" y="210"/>
                    </a:cubicBezTo>
                    <a:cubicBezTo>
                      <a:pt x="266" y="156"/>
                      <a:pt x="354" y="157"/>
                      <a:pt x="407" y="212"/>
                    </a:cubicBezTo>
                    <a:cubicBezTo>
                      <a:pt x="461" y="266"/>
                      <a:pt x="460" y="354"/>
                      <a:pt x="405" y="407"/>
                    </a:cubicBezTo>
                    <a:cubicBezTo>
                      <a:pt x="351" y="461"/>
                      <a:pt x="263" y="460"/>
                      <a:pt x="210" y="40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B22B7982-9C6F-45BB-8411-16424293748F}"/>
                  </a:ext>
                </a:extLst>
              </p:cNvPr>
              <p:cNvSpPr/>
              <p:nvPr/>
            </p:nvSpPr>
            <p:spPr>
              <a:xfrm>
                <a:off x="5038634" y="4983480"/>
                <a:ext cx="860792" cy="8607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95396B9A-F201-4A25-B240-23DB3AE68E19}"/>
              </a:ext>
            </a:extLst>
          </p:cNvPr>
          <p:cNvGrpSpPr/>
          <p:nvPr/>
        </p:nvGrpSpPr>
        <p:grpSpPr>
          <a:xfrm>
            <a:off x="11430524" y="3187428"/>
            <a:ext cx="465673" cy="91722"/>
            <a:chOff x="528692" y="1110344"/>
            <a:chExt cx="465673" cy="91722"/>
          </a:xfrm>
        </p:grpSpPr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AAB5158-D80F-4C71-B7E9-87F2CB3196D2}"/>
                </a:ext>
              </a:extLst>
            </p:cNvPr>
            <p:cNvSpPr/>
            <p:nvPr/>
          </p:nvSpPr>
          <p:spPr>
            <a:xfrm>
              <a:off x="528692" y="1110344"/>
              <a:ext cx="91722" cy="91722"/>
            </a:xfrm>
            <a:prstGeom prst="ellipse">
              <a:avLst/>
            </a:prstGeom>
            <a:solidFill>
              <a:srgbClr val="63324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92F7C53C-4D07-4B97-BC60-513B3C8F680C}"/>
                </a:ext>
              </a:extLst>
            </p:cNvPr>
            <p:cNvSpPr/>
            <p:nvPr/>
          </p:nvSpPr>
          <p:spPr>
            <a:xfrm>
              <a:off x="715667" y="1110344"/>
              <a:ext cx="91722" cy="91722"/>
            </a:xfrm>
            <a:prstGeom prst="ellipse">
              <a:avLst/>
            </a:prstGeom>
            <a:solidFill>
              <a:srgbClr val="BF3B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123416E1-3083-45D1-BCD1-76039975B479}"/>
                </a:ext>
              </a:extLst>
            </p:cNvPr>
            <p:cNvSpPr/>
            <p:nvPr/>
          </p:nvSpPr>
          <p:spPr>
            <a:xfrm>
              <a:off x="902643" y="1110344"/>
              <a:ext cx="91722" cy="91722"/>
            </a:xfrm>
            <a:prstGeom prst="ellipse">
              <a:avLst/>
            </a:prstGeom>
            <a:solidFill>
              <a:srgbClr val="F69A1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4062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CCBD8-015B-4111-AEEB-21A927058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4825C-436C-4CBA-8A70-11B3B1DE8D5B}"/>
              </a:ext>
            </a:extLst>
          </p:cNvPr>
          <p:cNvGrpSpPr/>
          <p:nvPr/>
        </p:nvGrpSpPr>
        <p:grpSpPr>
          <a:xfrm>
            <a:off x="0" y="1553899"/>
            <a:ext cx="10296940" cy="5157206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D71B22-EB28-4EFA-827D-45D8DB113DA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3BA453-6799-44F8-BA3C-EEFB3D857F3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2B49E7-4F10-4C26-AC5A-9D46CAD09844}"/>
                </a:ext>
              </a:extLst>
            </p:cNvPr>
            <p:cNvSpPr/>
            <p:nvPr/>
          </p:nvSpPr>
          <p:spPr>
            <a:xfrm>
              <a:off x="877399" y="622885"/>
              <a:ext cx="8739940" cy="5431217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53647C-9A1E-4817-9FB8-94A613524AE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3003A3-8006-417D-A2E0-F5635E5C35C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9B32D63-7994-4E54-884A-092B9CDA72E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B4DCD17-5B2D-414D-9AA3-7CF8E16960A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DD47CC0-D2AA-4AA8-8683-78F549D3A472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A23A98-806A-4FEB-9566-1D967D86514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3FF712BA-0D22-478D-AD5C-AFCAD6F560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83B7379-9AA0-482D-B005-7228CAE2B24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1DE6D1-1362-436C-BF6C-E87C943C1EA3}"/>
              </a:ext>
            </a:extLst>
          </p:cNvPr>
          <p:cNvSpPr/>
          <p:nvPr/>
        </p:nvSpPr>
        <p:spPr>
          <a:xfrm>
            <a:off x="9046936" y="1646865"/>
            <a:ext cx="2979278" cy="1497552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8C90BA1-8A83-4257-BECF-09B239ACEA09}"/>
              </a:ext>
            </a:extLst>
          </p:cNvPr>
          <p:cNvSpPr txBox="1">
            <a:spLocks/>
          </p:cNvSpPr>
          <p:nvPr/>
        </p:nvSpPr>
        <p:spPr>
          <a:xfrm>
            <a:off x="271463" y="136525"/>
            <a:ext cx="10515600" cy="7108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HOME PAGE</a:t>
            </a:r>
            <a:endParaRPr lang="en-ID" sz="5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E1ECE-B104-4F13-AD24-A682109CAB9E}"/>
              </a:ext>
            </a:extLst>
          </p:cNvPr>
          <p:cNvSpPr txBox="1"/>
          <p:nvPr/>
        </p:nvSpPr>
        <p:spPr>
          <a:xfrm>
            <a:off x="9408808" y="1931437"/>
            <a:ext cx="2441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Homepage contains real time, live corona updates and breaking news</a:t>
            </a:r>
            <a:endParaRPr lang="en-IN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1388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CCBD8-015B-4111-AEEB-21A9270582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4825C-436C-4CBA-8A70-11B3B1DE8D5B}"/>
              </a:ext>
            </a:extLst>
          </p:cNvPr>
          <p:cNvGrpSpPr/>
          <p:nvPr/>
        </p:nvGrpSpPr>
        <p:grpSpPr>
          <a:xfrm>
            <a:off x="0" y="1570240"/>
            <a:ext cx="10296940" cy="5157206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D71B22-EB28-4EFA-827D-45D8DB113DA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3BA453-6799-44F8-BA3C-EEFB3D857F3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2B49E7-4F10-4C26-AC5A-9D46CAD09844}"/>
                </a:ext>
              </a:extLst>
            </p:cNvPr>
            <p:cNvSpPr/>
            <p:nvPr/>
          </p:nvSpPr>
          <p:spPr>
            <a:xfrm>
              <a:off x="763515" y="589560"/>
              <a:ext cx="8931440" cy="552890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53647C-9A1E-4817-9FB8-94A613524AE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3003A3-8006-417D-A2E0-F5635E5C35C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9B32D63-7994-4E54-884A-092B9CDA72E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B4DCD17-5B2D-414D-9AA3-7CF8E16960A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DD47CC0-D2AA-4AA8-8683-78F549D3A472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A23A98-806A-4FEB-9566-1D967D86514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3FF712BA-0D22-478D-AD5C-AFCAD6F560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83B7379-9AA0-482D-B005-7228CAE2B24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1DE6D1-1362-436C-BF6C-E87C943C1EA3}"/>
              </a:ext>
            </a:extLst>
          </p:cNvPr>
          <p:cNvSpPr/>
          <p:nvPr/>
        </p:nvSpPr>
        <p:spPr>
          <a:xfrm>
            <a:off x="9046936" y="1623513"/>
            <a:ext cx="2979278" cy="1805488"/>
          </a:xfrm>
          <a:prstGeom prst="rect">
            <a:avLst/>
          </a:prstGeom>
          <a:solidFill>
            <a:schemeClr val="dk1">
              <a:alpha val="2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9889989-3B83-400E-86CD-97601BC50005}"/>
              </a:ext>
            </a:extLst>
          </p:cNvPr>
          <p:cNvSpPr txBox="1">
            <a:spLocks/>
          </p:cNvSpPr>
          <p:nvPr/>
        </p:nvSpPr>
        <p:spPr>
          <a:xfrm>
            <a:off x="271463" y="136525"/>
            <a:ext cx="10515600" cy="7108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HOME PAGE</a:t>
            </a:r>
            <a:endParaRPr lang="en-ID" sz="5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F6783-29B4-4080-AE78-CA41668989FA}"/>
              </a:ext>
            </a:extLst>
          </p:cNvPr>
          <p:cNvSpPr txBox="1"/>
          <p:nvPr/>
        </p:nvSpPr>
        <p:spPr>
          <a:xfrm>
            <a:off x="9408808" y="2108718"/>
            <a:ext cx="2487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Homepage contains score of match with there live status , big trending story</a:t>
            </a:r>
            <a:endParaRPr lang="en-IN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4406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557</Words>
  <Application>Microsoft Office PowerPoint</Application>
  <PresentationFormat>Widescreen</PresentationFormat>
  <Paragraphs>95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HP Simplified Jpan</vt:lpstr>
      <vt:lpstr>Arial</vt:lpstr>
      <vt:lpstr>Arial Black</vt:lpstr>
      <vt:lpstr>Arial Narrow</vt:lpstr>
      <vt:lpstr>Bauhaus 93</vt:lpstr>
      <vt:lpstr>Berlin Sans FB Demi</vt:lpstr>
      <vt:lpstr>Calibri</vt:lpstr>
      <vt:lpstr>Calibri Light</vt:lpstr>
      <vt:lpstr>Consolas</vt:lpstr>
      <vt:lpstr>Constantia</vt:lpstr>
      <vt:lpstr>EquipExtended-Light</vt:lpstr>
      <vt:lpstr>Georgia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Anshul Rawat</dc:creator>
  <cp:lastModifiedBy>Anshul Rawat</cp:lastModifiedBy>
  <cp:revision>51</cp:revision>
  <dcterms:created xsi:type="dcterms:W3CDTF">2021-01-31T07:34:26Z</dcterms:created>
  <dcterms:modified xsi:type="dcterms:W3CDTF">2021-02-04T05:42:22Z</dcterms:modified>
</cp:coreProperties>
</file>